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jpeg" ContentType="image/jpeg"/>
  <Default Extension="JPG" ContentType="image/.jpg"/>
  <Default Extension="png" ContentType="image/png"/>
  <Default Extension="emf" ContentType="image/x-emf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49"/>
  </p:handoutMasterIdLst>
  <p:sldIdLst>
    <p:sldId id="289" r:id="rId4"/>
    <p:sldId id="269" r:id="rId6"/>
    <p:sldId id="313" r:id="rId7"/>
    <p:sldId id="314" r:id="rId8"/>
    <p:sldId id="297" r:id="rId9"/>
    <p:sldId id="315" r:id="rId10"/>
    <p:sldId id="316" r:id="rId11"/>
    <p:sldId id="331" r:id="rId12"/>
    <p:sldId id="317" r:id="rId13"/>
    <p:sldId id="318" r:id="rId14"/>
    <p:sldId id="319" r:id="rId15"/>
    <p:sldId id="332" r:id="rId16"/>
    <p:sldId id="321" r:id="rId17"/>
    <p:sldId id="320" r:id="rId18"/>
    <p:sldId id="327" r:id="rId19"/>
    <p:sldId id="328" r:id="rId20"/>
    <p:sldId id="329" r:id="rId21"/>
    <p:sldId id="330" r:id="rId22"/>
    <p:sldId id="333" r:id="rId23"/>
    <p:sldId id="334" r:id="rId24"/>
    <p:sldId id="335" r:id="rId25"/>
    <p:sldId id="336" r:id="rId26"/>
    <p:sldId id="309" r:id="rId27"/>
    <p:sldId id="338" r:id="rId28"/>
    <p:sldId id="311" r:id="rId29"/>
    <p:sldId id="341" r:id="rId30"/>
    <p:sldId id="342" r:id="rId31"/>
    <p:sldId id="349" r:id="rId32"/>
    <p:sldId id="348" r:id="rId33"/>
    <p:sldId id="350" r:id="rId34"/>
    <p:sldId id="343" r:id="rId35"/>
    <p:sldId id="344" r:id="rId36"/>
    <p:sldId id="377" r:id="rId37"/>
    <p:sldId id="360" r:id="rId38"/>
    <p:sldId id="361" r:id="rId39"/>
    <p:sldId id="362" r:id="rId40"/>
    <p:sldId id="363" r:id="rId41"/>
    <p:sldId id="364" r:id="rId42"/>
    <p:sldId id="366" r:id="rId43"/>
    <p:sldId id="355" r:id="rId44"/>
    <p:sldId id="356" r:id="rId45"/>
    <p:sldId id="368" r:id="rId46"/>
    <p:sldId id="369" r:id="rId47"/>
    <p:sldId id="296" r:id="rId48"/>
  </p:sldIdLst>
  <p:sldSz cx="11522075" cy="7200900"/>
  <p:notesSz cx="6858000" cy="9144000"/>
  <p:custDataLst>
    <p:tags r:id="rId5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DkY9mX78hVIqK2Xgqf7pvQ==" hashData="3Q0T3gpL+r5yCVKqZk4j/BrD1D4=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CB5E0"/>
    <a:srgbClr val="00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1352" y="-396"/>
      </p:cViewPr>
      <p:guideLst>
        <p:guide orient="horz" pos="2244"/>
        <p:guide pos="34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3" Type="http://schemas.openxmlformats.org/officeDocument/2006/relationships/tags" Target="tags/tag4.xml"/><Relationship Id="rId52" Type="http://schemas.openxmlformats.org/officeDocument/2006/relationships/tableStyles" Target="tableStyles.xml"/><Relationship Id="rId51" Type="http://schemas.openxmlformats.org/officeDocument/2006/relationships/viewProps" Target="viewProps.xml"/><Relationship Id="rId50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E1AD12-5113-4DC1-820E-CDC2995E8A6F}" type="doc">
      <dgm:prSet loTypeId="urn:microsoft.com/office/officeart/2005/8/layout/process1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23F9A359-6017-4A8A-8A71-439965ED72D2}">
      <dgm:prSet/>
      <dgm:spPr>
        <a:solidFill>
          <a:schemeClr val="accent5">
            <a:lumMod val="50000"/>
          </a:schemeClr>
        </a:solidFill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</dgm:spPr>
      <dgm:t>
        <a:bodyPr/>
        <a:lstStyle/>
        <a:p>
          <a:pPr rtl="0"/>
          <a:r>
            <a:rPr lang="zh-CN" altLang="en-US" b="0" dirty="0" smtClean="0"/>
            <a:t>定义类名</a:t>
          </a:r>
          <a:endParaRPr lang="en-US" b="0" dirty="0"/>
        </a:p>
      </dgm:t>
    </dgm:pt>
    <dgm:pt modelId="{94A4930B-82CA-469A-859E-1662DFD2221B}" cxnId="{FFB0AD5B-95BD-44B0-9922-E4159EABDFCB}" type="parTrans">
      <dgm:prSet/>
      <dgm:spPr/>
      <dgm:t>
        <a:bodyPr/>
        <a:lstStyle/>
        <a:p>
          <a:endParaRPr lang="zh-CN" altLang="en-US"/>
        </a:p>
      </dgm:t>
    </dgm:pt>
    <dgm:pt modelId="{E2AF1A64-DAD2-463C-A30E-3BDEAF19CA82}" cxnId="{FFB0AD5B-95BD-44B0-9922-E4159EABDFCB}" type="sibTrans">
      <dgm:prSet/>
      <dgm:spPr>
        <a:solidFill>
          <a:srgbClr val="0070C0"/>
        </a:solidFill>
        <a:ln>
          <a:solidFill>
            <a:srgbClr val="00B0F0"/>
          </a:solidFill>
        </a:ln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</dgm:spPr>
      <dgm:t>
        <a:bodyPr/>
        <a:lstStyle/>
        <a:p>
          <a:endParaRPr lang="zh-CN" altLang="en-US"/>
        </a:p>
      </dgm:t>
    </dgm:pt>
    <dgm:pt modelId="{60B7A184-E85E-42F2-8DD9-745FDE2F7A38}">
      <dgm:prSet/>
      <dgm:spPr>
        <a:solidFill>
          <a:schemeClr val="accent5">
            <a:lumMod val="50000"/>
          </a:schemeClr>
        </a:solidFill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</dgm:spPr>
      <dgm:t>
        <a:bodyPr/>
        <a:lstStyle/>
        <a:p>
          <a:pPr rtl="0"/>
          <a:r>
            <a:rPr lang="zh-CN" altLang="en-US" b="0" dirty="0" smtClean="0"/>
            <a:t>编写类的属性</a:t>
          </a:r>
          <a:endParaRPr lang="en-US" altLang="en-US" b="0" dirty="0"/>
        </a:p>
      </dgm:t>
    </dgm:pt>
    <dgm:pt modelId="{97B743D5-2D3C-44C6-BE00-E72D8908A3B5}" cxnId="{622E0605-AD38-4D78-9034-0A12BD6BEB7C}" type="parTrans">
      <dgm:prSet/>
      <dgm:spPr/>
      <dgm:t>
        <a:bodyPr/>
        <a:lstStyle/>
        <a:p>
          <a:endParaRPr lang="zh-CN" altLang="en-US"/>
        </a:p>
      </dgm:t>
    </dgm:pt>
    <dgm:pt modelId="{62D3E85F-315A-4119-AE6E-AA15CAC4B4B6}" cxnId="{622E0605-AD38-4D78-9034-0A12BD6BEB7C}" type="sibTrans">
      <dgm:prSet/>
      <dgm:spPr>
        <a:solidFill>
          <a:srgbClr val="0070C0"/>
        </a:solidFill>
        <a:ln>
          <a:solidFill>
            <a:srgbClr val="00B0F0"/>
          </a:solidFill>
        </a:ln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</dgm:spPr>
      <dgm:t>
        <a:bodyPr/>
        <a:lstStyle/>
        <a:p>
          <a:endParaRPr lang="zh-CN" altLang="en-US"/>
        </a:p>
      </dgm:t>
    </dgm:pt>
    <dgm:pt modelId="{9BB3CAC4-96F1-4309-8F30-61051E5E48C2}">
      <dgm:prSet/>
      <dgm:spPr>
        <a:solidFill>
          <a:schemeClr val="accent5">
            <a:lumMod val="50000"/>
          </a:schemeClr>
        </a:solidFill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</dgm:spPr>
      <dgm:t>
        <a:bodyPr/>
        <a:lstStyle/>
        <a:p>
          <a:pPr rtl="0"/>
          <a:r>
            <a:rPr lang="zh-CN" altLang="en-US" dirty="0" smtClean="0"/>
            <a:t>编写类的方法</a:t>
          </a:r>
          <a:endParaRPr lang="zh-CN" b="1" dirty="0"/>
        </a:p>
      </dgm:t>
    </dgm:pt>
    <dgm:pt modelId="{11CB40CC-83F4-472A-9CF3-0D01D523FD8A}" cxnId="{0EC969A3-FE85-4CF5-8E67-F9A639C3F266}" type="parTrans">
      <dgm:prSet/>
      <dgm:spPr/>
      <dgm:t>
        <a:bodyPr/>
        <a:lstStyle/>
        <a:p>
          <a:endParaRPr lang="zh-CN" altLang="en-US"/>
        </a:p>
      </dgm:t>
    </dgm:pt>
    <dgm:pt modelId="{33C85A28-2F02-4EFE-BC88-9B316DF94195}" cxnId="{0EC969A3-FE85-4CF5-8E67-F9A639C3F266}" type="sibTrans">
      <dgm:prSet/>
      <dgm:spPr/>
      <dgm:t>
        <a:bodyPr/>
        <a:lstStyle/>
        <a:p>
          <a:endParaRPr lang="zh-CN" altLang="en-US"/>
        </a:p>
      </dgm:t>
    </dgm:pt>
    <dgm:pt modelId="{946AB1F5-AFA6-407B-BD2C-9946AB463D1A}" type="pres">
      <dgm:prSet presAssocID="{E3E1AD12-5113-4DC1-820E-CDC2995E8A6F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585B3497-F806-4732-BDBB-75C832824117}" type="pres">
      <dgm:prSet presAssocID="{23F9A359-6017-4A8A-8A71-439965ED72D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654CC4A-3654-48B0-AFEF-E1767C56F769}" type="pres">
      <dgm:prSet presAssocID="{E2AF1A64-DAD2-463C-A30E-3BDEAF19CA82}" presName="sibTrans" presStyleLbl="sibTrans2D1" presStyleIdx="0" presStyleCnt="2"/>
      <dgm:spPr>
        <a:prstGeom prst="chevron">
          <a:avLst/>
        </a:prstGeom>
      </dgm:spPr>
      <dgm:t>
        <a:bodyPr/>
        <a:lstStyle/>
        <a:p>
          <a:endParaRPr lang="zh-CN" altLang="en-US"/>
        </a:p>
      </dgm:t>
    </dgm:pt>
    <dgm:pt modelId="{FAF0A22C-F716-4D95-947F-6B35C81539C7}" type="pres">
      <dgm:prSet presAssocID="{E2AF1A64-DAD2-463C-A30E-3BDEAF19CA82}" presName="connectorText" presStyleLbl="sibTrans2D1" presStyleIdx="0" presStyleCnt="2"/>
      <dgm:spPr/>
      <dgm:t>
        <a:bodyPr/>
        <a:lstStyle/>
        <a:p>
          <a:endParaRPr lang="zh-CN" altLang="en-US"/>
        </a:p>
      </dgm:t>
    </dgm:pt>
    <dgm:pt modelId="{0910197F-1359-491F-9AFF-6D84CABE9A7A}" type="pres">
      <dgm:prSet presAssocID="{60B7A184-E85E-42F2-8DD9-745FDE2F7A38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EE034EE-E5B1-481C-A812-B46CF0F3FFBE}" type="pres">
      <dgm:prSet presAssocID="{62D3E85F-315A-4119-AE6E-AA15CAC4B4B6}" presName="sibTrans" presStyleLbl="sibTrans2D1" presStyleIdx="1" presStyleCnt="2"/>
      <dgm:spPr>
        <a:prstGeom prst="chevron">
          <a:avLst/>
        </a:prstGeom>
      </dgm:spPr>
      <dgm:t>
        <a:bodyPr/>
        <a:lstStyle/>
        <a:p>
          <a:endParaRPr lang="zh-CN" altLang="en-US"/>
        </a:p>
      </dgm:t>
    </dgm:pt>
    <dgm:pt modelId="{2908542C-55AC-43E3-8505-9CC197117C24}" type="pres">
      <dgm:prSet presAssocID="{62D3E85F-315A-4119-AE6E-AA15CAC4B4B6}" presName="connectorText" presStyleLbl="sibTrans2D1" presStyleIdx="1" presStyleCnt="2"/>
      <dgm:spPr/>
      <dgm:t>
        <a:bodyPr/>
        <a:lstStyle/>
        <a:p>
          <a:endParaRPr lang="zh-CN" altLang="en-US"/>
        </a:p>
      </dgm:t>
    </dgm:pt>
    <dgm:pt modelId="{324F3DEE-63A1-4D5C-B197-50993611C873}" type="pres">
      <dgm:prSet presAssocID="{9BB3CAC4-96F1-4309-8F30-61051E5E48C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622E0605-AD38-4D78-9034-0A12BD6BEB7C}" srcId="{E3E1AD12-5113-4DC1-820E-CDC2995E8A6F}" destId="{60B7A184-E85E-42F2-8DD9-745FDE2F7A38}" srcOrd="1" destOrd="0" parTransId="{97B743D5-2D3C-44C6-BE00-E72D8908A3B5}" sibTransId="{62D3E85F-315A-4119-AE6E-AA15CAC4B4B6}"/>
    <dgm:cxn modelId="{569B3609-EB07-4983-A8DB-519C1CAB0D4C}" type="presOf" srcId="{9BB3CAC4-96F1-4309-8F30-61051E5E48C2}" destId="{324F3DEE-63A1-4D5C-B197-50993611C873}" srcOrd="0" destOrd="0" presId="urn:microsoft.com/office/officeart/2005/8/layout/process1"/>
    <dgm:cxn modelId="{9697D20D-61C6-4D00-B02B-944C5784A542}" type="presOf" srcId="{60B7A184-E85E-42F2-8DD9-745FDE2F7A38}" destId="{0910197F-1359-491F-9AFF-6D84CABE9A7A}" srcOrd="0" destOrd="0" presId="urn:microsoft.com/office/officeart/2005/8/layout/process1"/>
    <dgm:cxn modelId="{D0BE0098-9577-4722-8112-E16782013767}" type="presOf" srcId="{62D3E85F-315A-4119-AE6E-AA15CAC4B4B6}" destId="{2908542C-55AC-43E3-8505-9CC197117C24}" srcOrd="1" destOrd="0" presId="urn:microsoft.com/office/officeart/2005/8/layout/process1"/>
    <dgm:cxn modelId="{ABE74E71-E7A4-4CA4-980D-3195309D9502}" type="presOf" srcId="{62D3E85F-315A-4119-AE6E-AA15CAC4B4B6}" destId="{4EE034EE-E5B1-481C-A812-B46CF0F3FFBE}" srcOrd="0" destOrd="0" presId="urn:microsoft.com/office/officeart/2005/8/layout/process1"/>
    <dgm:cxn modelId="{4E552D24-224D-4732-B485-01CB9CE10B2D}" type="presOf" srcId="{E2AF1A64-DAD2-463C-A30E-3BDEAF19CA82}" destId="{C654CC4A-3654-48B0-AFEF-E1767C56F769}" srcOrd="0" destOrd="0" presId="urn:microsoft.com/office/officeart/2005/8/layout/process1"/>
    <dgm:cxn modelId="{9CD742AF-DF08-4FDD-9F03-EB6E7B1ADEAE}" type="presOf" srcId="{23F9A359-6017-4A8A-8A71-439965ED72D2}" destId="{585B3497-F806-4732-BDBB-75C832824117}" srcOrd="0" destOrd="0" presId="urn:microsoft.com/office/officeart/2005/8/layout/process1"/>
    <dgm:cxn modelId="{FFB0AD5B-95BD-44B0-9922-E4159EABDFCB}" srcId="{E3E1AD12-5113-4DC1-820E-CDC2995E8A6F}" destId="{23F9A359-6017-4A8A-8A71-439965ED72D2}" srcOrd="0" destOrd="0" parTransId="{94A4930B-82CA-469A-859E-1662DFD2221B}" sibTransId="{E2AF1A64-DAD2-463C-A30E-3BDEAF19CA82}"/>
    <dgm:cxn modelId="{292B1DFD-B753-4099-BE9C-90BF2B2BF637}" type="presOf" srcId="{E2AF1A64-DAD2-463C-A30E-3BDEAF19CA82}" destId="{FAF0A22C-F716-4D95-947F-6B35C81539C7}" srcOrd="1" destOrd="0" presId="urn:microsoft.com/office/officeart/2005/8/layout/process1"/>
    <dgm:cxn modelId="{10F89145-9371-43EC-82DA-CF974EF7F6A7}" type="presOf" srcId="{E3E1AD12-5113-4DC1-820E-CDC2995E8A6F}" destId="{946AB1F5-AFA6-407B-BD2C-9946AB463D1A}" srcOrd="0" destOrd="0" presId="urn:microsoft.com/office/officeart/2005/8/layout/process1"/>
    <dgm:cxn modelId="{0EC969A3-FE85-4CF5-8E67-F9A639C3F266}" srcId="{E3E1AD12-5113-4DC1-820E-CDC2995E8A6F}" destId="{9BB3CAC4-96F1-4309-8F30-61051E5E48C2}" srcOrd="2" destOrd="0" parTransId="{11CB40CC-83F4-472A-9CF3-0D01D523FD8A}" sibTransId="{33C85A28-2F02-4EFE-BC88-9B316DF94195}"/>
    <dgm:cxn modelId="{7B550D9C-F72C-42DB-ACC6-10F7A980EDB1}" type="presParOf" srcId="{946AB1F5-AFA6-407B-BD2C-9946AB463D1A}" destId="{585B3497-F806-4732-BDBB-75C832824117}" srcOrd="0" destOrd="0" presId="urn:microsoft.com/office/officeart/2005/8/layout/process1"/>
    <dgm:cxn modelId="{193B4AE3-0795-4AFC-A538-9793E0DE201A}" type="presParOf" srcId="{946AB1F5-AFA6-407B-BD2C-9946AB463D1A}" destId="{C654CC4A-3654-48B0-AFEF-E1767C56F769}" srcOrd="1" destOrd="0" presId="urn:microsoft.com/office/officeart/2005/8/layout/process1"/>
    <dgm:cxn modelId="{58D6FFE2-C13F-45C4-AF96-A7E228DF4AB8}" type="presParOf" srcId="{C654CC4A-3654-48B0-AFEF-E1767C56F769}" destId="{FAF0A22C-F716-4D95-947F-6B35C81539C7}" srcOrd="0" destOrd="0" presId="urn:microsoft.com/office/officeart/2005/8/layout/process1"/>
    <dgm:cxn modelId="{792A076C-8DD8-4BB5-AD83-D8D3E11CF7B4}" type="presParOf" srcId="{946AB1F5-AFA6-407B-BD2C-9946AB463D1A}" destId="{0910197F-1359-491F-9AFF-6D84CABE9A7A}" srcOrd="2" destOrd="0" presId="urn:microsoft.com/office/officeart/2005/8/layout/process1"/>
    <dgm:cxn modelId="{94C22628-1C61-4C75-9752-332C0E066FA7}" type="presParOf" srcId="{946AB1F5-AFA6-407B-BD2C-9946AB463D1A}" destId="{4EE034EE-E5B1-481C-A812-B46CF0F3FFBE}" srcOrd="3" destOrd="0" presId="urn:microsoft.com/office/officeart/2005/8/layout/process1"/>
    <dgm:cxn modelId="{15BD74CE-A045-48D4-A48E-8F7B7578DE2C}" type="presParOf" srcId="{4EE034EE-E5B1-481C-A812-B46CF0F3FFBE}" destId="{2908542C-55AC-43E3-8505-9CC197117C24}" srcOrd="0" destOrd="0" presId="urn:microsoft.com/office/officeart/2005/8/layout/process1"/>
    <dgm:cxn modelId="{BBCD8768-B1BB-44DC-A07E-0B6E8603DA38}" type="presParOf" srcId="{946AB1F5-AFA6-407B-BD2C-9946AB463D1A}" destId="{324F3DEE-63A1-4D5C-B197-50993611C87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85B3497-F806-4732-BDBB-75C832824117}">
      <dsp:nvSpPr>
        <dsp:cNvPr id="0" name=""/>
        <dsp:cNvSpPr/>
      </dsp:nvSpPr>
      <dsp:spPr>
        <a:xfrm>
          <a:off x="6719" y="1147708"/>
          <a:ext cx="2008410" cy="1205046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b="0" kern="1200" dirty="0" smtClean="0"/>
            <a:t>定义类名</a:t>
          </a:r>
          <a:endParaRPr lang="en-US" sz="2900" b="0" kern="1200" dirty="0"/>
        </a:p>
      </dsp:txBody>
      <dsp:txXfrm>
        <a:off x="6719" y="1147708"/>
        <a:ext cx="2008410" cy="1205046"/>
      </dsp:txXfrm>
    </dsp:sp>
    <dsp:sp modelId="{C654CC4A-3654-48B0-AFEF-E1767C56F769}">
      <dsp:nvSpPr>
        <dsp:cNvPr id="0" name=""/>
        <dsp:cNvSpPr/>
      </dsp:nvSpPr>
      <dsp:spPr>
        <a:xfrm>
          <a:off x="2215970" y="1501188"/>
          <a:ext cx="425782" cy="498085"/>
        </a:xfrm>
        <a:prstGeom prst="chevron">
          <a:avLst/>
        </a:prstGeom>
        <a:solidFill>
          <a:srgbClr val="0070C0"/>
        </a:solidFill>
        <a:ln>
          <a:solidFill>
            <a:srgbClr val="00B0F0"/>
          </a:solidFill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2215970" y="1501188"/>
        <a:ext cx="425782" cy="498085"/>
      </dsp:txXfrm>
    </dsp:sp>
    <dsp:sp modelId="{0910197F-1359-491F-9AFF-6D84CABE9A7A}">
      <dsp:nvSpPr>
        <dsp:cNvPr id="0" name=""/>
        <dsp:cNvSpPr/>
      </dsp:nvSpPr>
      <dsp:spPr>
        <a:xfrm>
          <a:off x="2818493" y="1147708"/>
          <a:ext cx="2008410" cy="1205046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b="0" kern="1200" dirty="0" smtClean="0"/>
            <a:t>编写类的属性</a:t>
          </a:r>
          <a:endParaRPr lang="en-US" altLang="en-US" sz="2900" b="0" kern="1200" dirty="0"/>
        </a:p>
      </dsp:txBody>
      <dsp:txXfrm>
        <a:off x="2818493" y="1147708"/>
        <a:ext cx="2008410" cy="1205046"/>
      </dsp:txXfrm>
    </dsp:sp>
    <dsp:sp modelId="{4EE034EE-E5B1-481C-A812-B46CF0F3FFBE}">
      <dsp:nvSpPr>
        <dsp:cNvPr id="0" name=""/>
        <dsp:cNvSpPr/>
      </dsp:nvSpPr>
      <dsp:spPr>
        <a:xfrm>
          <a:off x="5027745" y="1501188"/>
          <a:ext cx="425782" cy="498085"/>
        </a:xfrm>
        <a:prstGeom prst="chevron">
          <a:avLst/>
        </a:prstGeom>
        <a:solidFill>
          <a:srgbClr val="0070C0"/>
        </a:solidFill>
        <a:ln>
          <a:solidFill>
            <a:srgbClr val="00B0F0"/>
          </a:solidFill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5027745" y="1501188"/>
        <a:ext cx="425782" cy="498085"/>
      </dsp:txXfrm>
    </dsp:sp>
    <dsp:sp modelId="{324F3DEE-63A1-4D5C-B197-50993611C873}">
      <dsp:nvSpPr>
        <dsp:cNvPr id="0" name=""/>
        <dsp:cNvSpPr/>
      </dsp:nvSpPr>
      <dsp:spPr>
        <a:xfrm>
          <a:off x="5630268" y="1147708"/>
          <a:ext cx="2008410" cy="1205046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900" kern="1200" dirty="0" smtClean="0"/>
            <a:t>编写类的方法</a:t>
          </a:r>
          <a:endParaRPr lang="zh-CN" sz="2900" b="1" kern="1200" dirty="0"/>
        </a:p>
      </dsp:txBody>
      <dsp:txXfrm>
        <a:off x="5630268" y="1147708"/>
        <a:ext cx="2008410" cy="1205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wdp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840691" y="464059"/>
            <a:ext cx="4128744" cy="3237742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737403" y="3991525"/>
            <a:ext cx="4264041" cy="45336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ea typeface="黑体" panose="02010609060101010101" charset="-122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7403" y="4604513"/>
            <a:ext cx="4264041" cy="23987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ea typeface="黑体" panose="02010609060101010101" charset="-122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56740" y="5058716"/>
            <a:ext cx="4241431" cy="161371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黑体" panose="02010609060101010101" charset="-122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2.v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7.jpeg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1.emf"/><Relationship Id="rId3" Type="http://schemas.openxmlformats.org/officeDocument/2006/relationships/oleObject" Target="../embeddings/oleObject3.bin"/><Relationship Id="rId2" Type="http://schemas.openxmlformats.org/officeDocument/2006/relationships/image" Target="../media/image14.jpeg"/><Relationship Id="rId10" Type="http://schemas.openxmlformats.org/officeDocument/2006/relationships/notesSlide" Target="../notesSlides/notesSlide11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1.png"/><Relationship Id="rId1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emf"/><Relationship Id="rId1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5.png"/><Relationship Id="rId1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6.png"/><Relationship Id="rId1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7.jpeg"/><Relationship Id="rId1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28.jpe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9.jpeg"/><Relationship Id="rId1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9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2.png"/><Relationship Id="rId1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3.png"/><Relationship Id="rId1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3.png"/><Relationship Id="rId1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4.x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34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.bin"/><Relationship Id="rId3" Type="http://schemas.openxmlformats.org/officeDocument/2006/relationships/image" Target="../media/image11.e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443639"/>
            <a:ext cx="6305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JAVA</a:t>
            </a:r>
            <a:r>
              <a:rPr lang="zh-CN" altLang="en-US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基础教程</a:t>
            </a:r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2022</a:t>
            </a:r>
            <a:endParaRPr lang="zh-CN" altLang="en-US" sz="4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3757" y="3244297"/>
            <a:ext cx="5617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讲师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：燎原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61692" y="460785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28141" y="4649685"/>
            <a:ext cx="97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START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61720" y="1955800"/>
            <a:ext cx="2974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我要自学网专业课程</a:t>
            </a:r>
            <a:endParaRPr lang="zh-CN" altLang="zh-CN" sz="2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3" name="背景音乐01 (3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0145534" y="-1219051"/>
            <a:ext cx="576104" cy="640080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2584137" y="2126677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 flipV="1">
            <a:off x="3859213" y="3953193"/>
            <a:ext cx="1150937" cy="50323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3859213" y="4745355"/>
            <a:ext cx="11525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>
            <a:off x="3859213" y="5032693"/>
            <a:ext cx="1296987" cy="57626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6283325" y="3870643"/>
            <a:ext cx="1247775" cy="8032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6307138" y="4816793"/>
            <a:ext cx="12954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 flipV="1">
            <a:off x="5946775" y="5034280"/>
            <a:ext cx="1655763" cy="6461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15" name="Oval 12"/>
          <p:cNvSpPr>
            <a:spLocks noChangeArrowheads="1"/>
          </p:cNvSpPr>
          <p:nvPr/>
        </p:nvSpPr>
        <p:spPr bwMode="auto">
          <a:xfrm>
            <a:off x="7531100" y="4384993"/>
            <a:ext cx="1584325" cy="8636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 algn="ctr"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 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8" name="AutoShape 5"/>
          <p:cNvSpPr>
            <a:spLocks noChangeArrowheads="1"/>
          </p:cNvSpPr>
          <p:nvPr/>
        </p:nvSpPr>
        <p:spPr bwMode="auto">
          <a:xfrm>
            <a:off x="5006975" y="3721418"/>
            <a:ext cx="1328738" cy="407987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收银     </a:t>
            </a:r>
            <a:endParaRPr lang="zh-CN" altLang="en-US" b="1" kern="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884555" y="2386965"/>
            <a:ext cx="7863840" cy="1744980"/>
          </a:xfrm>
          <a:prstGeom prst="rect">
            <a:avLst/>
          </a:prstGeom>
        </p:spPr>
        <p:txBody>
          <a:bodyPr>
            <a:normAutofit/>
          </a:bodyPr>
          <a:p>
            <a:pPr algn="l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zh-CN" altLang="en-US" sz="2400">
                <a:latin typeface="+mn-lt"/>
                <a:ea typeface="+mn-ea"/>
                <a:cs typeface="黑体" panose="02010609060101010101" charset="-122"/>
              </a:rPr>
              <a:t>方法是对象执行的各种操作、行为和功能。</a:t>
            </a:r>
            <a:endParaRPr lang="zh-CN" altLang="en-US" sz="2000" dirty="0">
              <a:latin typeface="+mn-lt"/>
              <a:ea typeface="+mn-ea"/>
              <a:cs typeface="黑体" panose="02010609060101010101" charset="-122"/>
            </a:endParaRPr>
          </a:p>
        </p:txBody>
      </p:sp>
      <p:sp>
        <p:nvSpPr>
          <p:cNvPr id="4" name="AutoShape 4"/>
          <p:cNvSpPr>
            <a:spLocks noChangeArrowheads="1"/>
          </p:cNvSpPr>
          <p:nvPr/>
        </p:nvSpPr>
        <p:spPr bwMode="auto">
          <a:xfrm>
            <a:off x="5056188" y="4540885"/>
            <a:ext cx="1279525" cy="407988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p>
            <a:pPr marL="28575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打印账单 </a:t>
            </a:r>
            <a:endParaRPr lang="zh-CN" altLang="en-US" b="1" kern="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AutoShape 13"/>
          <p:cNvSpPr>
            <a:spLocks noChangeArrowheads="1"/>
          </p:cNvSpPr>
          <p:nvPr/>
        </p:nvSpPr>
        <p:spPr bwMode="auto">
          <a:xfrm>
            <a:off x="5138738" y="5404485"/>
            <a:ext cx="1196975" cy="407988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p>
            <a:pPr marL="28575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刷卡    </a:t>
            </a:r>
            <a:endParaRPr lang="zh-CN" altLang="en-US" b="1" kern="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0" name="AutoShape 15"/>
          <p:cNvSpPr>
            <a:spLocks noChangeArrowheads="1"/>
          </p:cNvSpPr>
          <p:nvPr/>
        </p:nvSpPr>
        <p:spPr bwMode="auto">
          <a:xfrm>
            <a:off x="1771650" y="4340860"/>
            <a:ext cx="2141538" cy="792163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p>
            <a:pPr algn="ctr"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收银员  李明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2" name="TextBox 4"/>
          <p:cNvSpPr txBox="1"/>
          <p:nvPr/>
        </p:nvSpPr>
        <p:spPr>
          <a:xfrm>
            <a:off x="712470" y="800100"/>
            <a:ext cx="9994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5" grpId="0" bldLvl="0" animBg="1"/>
      <p:bldP spid="18" grpId="0" bldLvl="0" animBg="1"/>
      <p:bldP spid="4" grpId="0" bldLvl="0" animBg="1"/>
      <p:bldP spid="19" grpId="0" bldLvl="0" animBg="1"/>
      <p:bldP spid="20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Picture 2" descr="sho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83510" y="4669155"/>
            <a:ext cx="1887220" cy="2199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6" name="Object 2"/>
          <p:cNvGraphicFramePr>
            <a:graphicFrameLocks noGrp="1" noChangeAspect="1"/>
          </p:cNvGraphicFramePr>
          <p:nvPr/>
        </p:nvGraphicFramePr>
        <p:xfrm>
          <a:off x="6709728" y="4940618"/>
          <a:ext cx="1470025" cy="1698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Visio" r:id="rId3" imgW="1389380" imgH="1604645" progId="">
                  <p:embed/>
                </p:oleObj>
              </mc:Choice>
              <mc:Fallback>
                <p:oleObj name="Visio" r:id="rId3" imgW="1389380" imgH="1604645" progId="">
                  <p:embed/>
                  <p:pic>
                    <p:nvPicPr>
                      <p:cNvPr id="0" name="Object 2"/>
                      <p:cNvPicPr>
                        <a:picLocks noGrp="1"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09728" y="4940618"/>
                        <a:ext cx="1470025" cy="16986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4" descr="200731922411falali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436688" y="2589530"/>
            <a:ext cx="2663825" cy="1223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蓝色宝石捷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570730" y="2555875"/>
            <a:ext cx="2141855" cy="12934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8" descr="法拉利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353935" y="2553970"/>
            <a:ext cx="2087563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Box 7"/>
          <p:cNvSpPr txBox="1">
            <a:spLocks noChangeArrowheads="1"/>
          </p:cNvSpPr>
          <p:nvPr/>
        </p:nvSpPr>
        <p:spPr bwMode="auto">
          <a:xfrm>
            <a:off x="5086350" y="3967163"/>
            <a:ext cx="1108075" cy="46196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2400">
                <a:cs typeface="黑体" panose="02010609060101010101" charset="-122"/>
              </a:rPr>
              <a:t>轿车类</a:t>
            </a:r>
            <a:endParaRPr lang="zh-CN" altLang="en-US" sz="2400">
              <a:cs typeface="黑体" panose="02010609060101010101" charset="-122"/>
            </a:endParaRP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5086350" y="5559425"/>
            <a:ext cx="1108075" cy="461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zh-CN" altLang="en-US" sz="2400">
                <a:cs typeface="黑体" panose="02010609060101010101" charset="-122"/>
              </a:rPr>
              <a:t>顾客类</a:t>
            </a:r>
            <a:endParaRPr lang="zh-CN" altLang="en-US" sz="2400"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59118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类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5660" y="1756410"/>
            <a:ext cx="70307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分类，是我们认识世界的重要途径。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348230"/>
            <a:ext cx="451231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具有相同属性和方法的对象的抽象描述就是类。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中使用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类为所有的对象定义了属性与方法。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59118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类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398" y="2150783"/>
            <a:ext cx="3028635" cy="289913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961073" y="1892618"/>
            <a:ext cx="7645400" cy="51435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zh-CN" altLang="en-US" sz="2400">
                <a:latin typeface="+mn-lt"/>
                <a:ea typeface="+mn-ea"/>
                <a:cs typeface="黑体" panose="02010609060101010101" charset="-122"/>
              </a:rPr>
              <a:t>类是抽象的概念，仅仅是模板，对象是一个具体实体。</a:t>
            </a:r>
            <a:endParaRPr lang="zh-CN" altLang="en-US" sz="2400" dirty="0">
              <a:latin typeface="+mn-lt"/>
              <a:ea typeface="+mn-ea"/>
              <a:cs typeface="黑体" panose="02010609060101010101" charset="-122"/>
            </a:endParaRPr>
          </a:p>
        </p:txBody>
      </p:sp>
      <p:grpSp>
        <p:nvGrpSpPr>
          <p:cNvPr id="6" name="Group 4"/>
          <p:cNvGrpSpPr/>
          <p:nvPr/>
        </p:nvGrpSpPr>
        <p:grpSpPr bwMode="auto">
          <a:xfrm>
            <a:off x="5224780" y="3348673"/>
            <a:ext cx="1655763" cy="1655762"/>
            <a:chOff x="2336" y="2478"/>
            <a:chExt cx="1043" cy="1043"/>
          </a:xfrm>
        </p:grpSpPr>
        <p:sp>
          <p:nvSpPr>
            <p:cNvPr id="7" name="Line 5"/>
            <p:cNvSpPr>
              <a:spLocks noChangeShapeType="1"/>
            </p:cNvSpPr>
            <p:nvPr/>
          </p:nvSpPr>
          <p:spPr bwMode="auto">
            <a:xfrm flipV="1">
              <a:off x="2336" y="2478"/>
              <a:ext cx="1043" cy="63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zh-CN" altLang="en-US">
                <a:cs typeface="黑体" panose="02010609060101010101" charset="-122"/>
              </a:endParaRPr>
            </a:p>
          </p:txBody>
        </p:sp>
        <p:sp>
          <p:nvSpPr>
            <p:cNvPr id="8" name="Line 6"/>
            <p:cNvSpPr>
              <a:spLocks noChangeShapeType="1"/>
            </p:cNvSpPr>
            <p:nvPr/>
          </p:nvSpPr>
          <p:spPr bwMode="auto">
            <a:xfrm flipV="1">
              <a:off x="2336" y="2886"/>
              <a:ext cx="1043" cy="2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zh-CN" altLang="en-US">
                <a:cs typeface="黑体" panose="02010609060101010101" charset="-122"/>
              </a:endParaRPr>
            </a:p>
          </p:txBody>
        </p:sp>
        <p:sp>
          <p:nvSpPr>
            <p:cNvPr id="11" name="Line 7"/>
            <p:cNvSpPr>
              <a:spLocks noChangeShapeType="1"/>
            </p:cNvSpPr>
            <p:nvPr/>
          </p:nvSpPr>
          <p:spPr bwMode="auto">
            <a:xfrm>
              <a:off x="2336" y="3113"/>
              <a:ext cx="1043" cy="13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zh-CN" altLang="en-US">
                <a:cs typeface="黑体" panose="02010609060101010101" charset="-122"/>
              </a:endParaRPr>
            </a:p>
          </p:txBody>
        </p:sp>
        <p:sp>
          <p:nvSpPr>
            <p:cNvPr id="12" name="Line 8"/>
            <p:cNvSpPr>
              <a:spLocks noChangeShapeType="1"/>
            </p:cNvSpPr>
            <p:nvPr/>
          </p:nvSpPr>
          <p:spPr bwMode="auto">
            <a:xfrm>
              <a:off x="2336" y="3113"/>
              <a:ext cx="1043" cy="40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</p:spPr>
          <p:txBody>
            <a:bodyPr wrap="none" anchor="ctr"/>
            <a:lstStyle/>
            <a:p>
              <a:endParaRPr lang="zh-CN" altLang="en-US">
                <a:cs typeface="黑体" panose="02010609060101010101" charset="-122"/>
              </a:endParaRPr>
            </a:p>
          </p:txBody>
        </p:sp>
      </p:grp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7276783" y="3261995"/>
            <a:ext cx="1944687" cy="368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ea typeface="黑体" panose="02010609060101010101" charset="-122"/>
                <a:cs typeface="黑体" panose="02010609060101010101" charset="-122"/>
              </a:rPr>
              <a:t>张三</a:t>
            </a:r>
            <a:endParaRPr lang="zh-CN" altLang="en-US" b="1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7276783" y="3647123"/>
            <a:ext cx="1944687" cy="366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ea typeface="黑体" panose="02010609060101010101" charset="-122"/>
                <a:cs typeface="黑体" panose="02010609060101010101" charset="-122"/>
              </a:rPr>
              <a:t>普京</a:t>
            </a:r>
            <a:endParaRPr lang="zh-CN" altLang="en-US" b="1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276783" y="4141153"/>
            <a:ext cx="1944687" cy="368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ea typeface="黑体" panose="02010609060101010101" charset="-122"/>
                <a:cs typeface="黑体" panose="02010609060101010101" charset="-122"/>
              </a:rPr>
              <a:t>乔峰</a:t>
            </a:r>
            <a:endParaRPr lang="zh-CN" altLang="en-US" b="1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276783" y="4637723"/>
            <a:ext cx="1800225" cy="366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b="1">
                <a:ea typeface="黑体" panose="02010609060101010101" charset="-122"/>
                <a:cs typeface="黑体" panose="02010609060101010101" charset="-122"/>
              </a:rPr>
              <a:t>……</a:t>
            </a:r>
            <a:endParaRPr lang="en-US" altLang="zh-CN" b="1">
              <a:ea typeface="黑体" panose="02010609060101010101" charset="-122"/>
              <a:cs typeface="黑体" panose="02010609060101010101" charset="-122"/>
            </a:endParaRPr>
          </a:p>
        </p:txBody>
      </p:sp>
      <p:graphicFrame>
        <p:nvGraphicFramePr>
          <p:cNvPr id="17" name="Group 29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2571115" y="2818765"/>
          <a:ext cx="2257425" cy="3353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7425"/>
              </a:tblGrid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r>
                        <a:rPr kumimoji="0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BFFFE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“人”类</a:t>
                      </a:r>
                      <a:endParaRPr kumimoji="0" lang="zh-CN" altLang="en-US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BFFFE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91439" marR="91439" marT="45716" marB="45716" horzOverflow="overflow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2198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r>
                        <a:rPr kumimoji="0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特征（属性）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年龄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体重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91439" marR="91439" marT="45716" marB="45716" horzOverflow="overflow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676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r>
                        <a:rPr kumimoji="0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行为（方法）</a:t>
                      </a:r>
                      <a:endParaRPr kumimoji="0" lang="zh-CN" altLang="en-US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黑体" panose="02010609060101010101" charset="-12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衣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黑体" panose="02010609060101010101" charset="-12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食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黑体" panose="02010609060101010101" charset="-12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住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黑体" panose="02010609060101010101" charset="-122"/>
                        <a:buNone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行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91439" marR="91439" marT="45716" marB="45716" horzOverflow="overflow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对象和类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2295525" y="2625090"/>
            <a:ext cx="3889375" cy="524827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indent="-2286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黑体" panose="02010609060101010101" charset="-122"/>
              <a:buNone/>
              <a:defRPr/>
            </a:pPr>
            <a:r>
              <a:rPr lang="zh-CN" altLang="en-US" sz="2400" dirty="0">
                <a:latin typeface="+mn-lt"/>
                <a:ea typeface="+mn-ea"/>
                <a:cs typeface="黑体" panose="02010609060101010101" charset="-122"/>
              </a:rPr>
              <a:t>顾客类</a:t>
            </a:r>
            <a:endParaRPr lang="zh-CN" altLang="en-US" sz="2400" dirty="0">
              <a:latin typeface="+mn-lt"/>
              <a:ea typeface="+mn-ea"/>
              <a:cs typeface="黑体" panose="02010609060101010101" charset="-122"/>
            </a:endParaRPr>
          </a:p>
          <a:p>
            <a:pPr marL="228600" indent="-2286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黑体" panose="02010609060101010101" charset="-122"/>
              <a:buNone/>
              <a:defRPr/>
            </a:pPr>
            <a:r>
              <a:rPr lang="zh-CN" altLang="en-US" sz="2400" dirty="0">
                <a:latin typeface="+mn-lt"/>
                <a:ea typeface="+mn-ea"/>
                <a:cs typeface="黑体" panose="02010609060101010101" charset="-122"/>
              </a:rPr>
              <a:t>轿车类</a:t>
            </a:r>
            <a:endParaRPr lang="zh-CN" altLang="en-US" sz="2400" dirty="0">
              <a:latin typeface="+mn-lt"/>
              <a:ea typeface="+mn-ea"/>
              <a:cs typeface="黑体" panose="02010609060101010101" charset="-122"/>
            </a:endParaRPr>
          </a:p>
          <a:p>
            <a:pPr marL="228600" indent="-2286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黑体" panose="02010609060101010101" charset="-122"/>
              <a:buNone/>
              <a:defRPr/>
            </a:pPr>
            <a:r>
              <a:rPr lang="zh-CN" altLang="en-US" sz="2400" dirty="0">
                <a:latin typeface="+mn-lt"/>
                <a:ea typeface="+mn-ea"/>
                <a:cs typeface="黑体" panose="02010609060101010101" charset="-122"/>
              </a:rPr>
              <a:t>  </a:t>
            </a:r>
            <a:r>
              <a:rPr lang="en-US" altLang="zh-CN" sz="2400" dirty="0">
                <a:latin typeface="+mn-lt"/>
                <a:ea typeface="+mn-ea"/>
                <a:cs typeface="黑体" panose="02010609060101010101" charset="-122"/>
              </a:rPr>
              <a:t>……</a:t>
            </a:r>
            <a:endParaRPr lang="en-US" altLang="zh-CN" sz="2400" dirty="0">
              <a:latin typeface="+mn-lt"/>
              <a:ea typeface="+mn-ea"/>
              <a:cs typeface="黑体" panose="02010609060101010101" charset="-122"/>
            </a:endParaRPr>
          </a:p>
          <a:p>
            <a:pPr marL="228600" indent="-2286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黑体" panose="02010609060101010101" charset="-122"/>
              <a:buNone/>
              <a:defRPr/>
            </a:pPr>
            <a:r>
              <a:rPr lang="en-US" altLang="zh-CN" sz="2400" dirty="0">
                <a:latin typeface="+mn-lt"/>
                <a:ea typeface="+mn-ea"/>
                <a:cs typeface="黑体" panose="02010609060101010101" charset="-122"/>
              </a:rPr>
              <a:t>  ……</a:t>
            </a:r>
            <a:endParaRPr lang="en-US" altLang="zh-CN" sz="2400" dirty="0">
              <a:latin typeface="+mn-lt"/>
              <a:ea typeface="+mn-ea"/>
              <a:cs typeface="黑体" panose="02010609060101010101" charset="-122"/>
            </a:endParaRPr>
          </a:p>
        </p:txBody>
      </p:sp>
      <p:sp>
        <p:nvSpPr>
          <p:cNvPr id="7" name="AutoShape 4"/>
          <p:cNvSpPr/>
          <p:nvPr/>
        </p:nvSpPr>
        <p:spPr bwMode="auto">
          <a:xfrm>
            <a:off x="3944938" y="2624773"/>
            <a:ext cx="590550" cy="1657350"/>
          </a:xfrm>
          <a:prstGeom prst="rightBrace">
            <a:avLst>
              <a:gd name="adj1" fmla="val 20815"/>
              <a:gd name="adj2" fmla="val 50000"/>
            </a:avLst>
          </a:prstGeom>
          <a:noFill/>
          <a:ln w="38100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4742498" y="3038475"/>
            <a:ext cx="4679950" cy="8302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>
                <a:ea typeface="黑体" panose="02010609060101010101" charset="-122"/>
                <a:cs typeface="黑体" panose="02010609060101010101" charset="-122"/>
              </a:rPr>
              <a:t>  类是模子，定义对象将会拥有的特征（属性）和行为（方法）</a:t>
            </a:r>
            <a:endParaRPr lang="zh-CN" altLang="en-US" sz="2400" b="1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919480" y="4886008"/>
            <a:ext cx="8229600" cy="145097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GB" sz="2600" dirty="0">
                <a:latin typeface="+mn-lt"/>
                <a:ea typeface="黑体" panose="02010609060101010101" charset="-122"/>
                <a:cs typeface="黑体" panose="02010609060101010101" charset="-122"/>
              </a:rPr>
              <a:t>类是对象的类型</a:t>
            </a:r>
            <a:r>
              <a:rPr lang="zh-CN" altLang="en-US" sz="2600" dirty="0">
                <a:latin typeface="+mn-lt"/>
                <a:ea typeface="黑体" panose="02010609060101010101" charset="-122"/>
                <a:cs typeface="黑体" panose="02010609060101010101" charset="-122"/>
              </a:rPr>
              <a:t>，对象是类的对象</a:t>
            </a:r>
            <a:endParaRPr lang="zh-CN" altLang="en-GB" sz="2400" dirty="0">
              <a:latin typeface="+mn-lt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对象和类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8-3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编写一个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类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aphicFrame>
        <p:nvGraphicFramePr>
          <p:cNvPr id="6" name="内容占位符 4"/>
          <p:cNvGraphicFramePr/>
          <p:nvPr/>
        </p:nvGraphicFramePr>
        <p:xfrm>
          <a:off x="1759614" y="2079294"/>
          <a:ext cx="7645398" cy="3500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4"/>
          <p:cNvSpPr txBox="1"/>
          <p:nvPr/>
        </p:nvSpPr>
        <p:spPr>
          <a:xfrm>
            <a:off x="712470" y="800100"/>
            <a:ext cx="26327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编写类的步骤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5" name="内容占位符 4"/>
          <p:cNvSpPr txBox="1"/>
          <p:nvPr/>
        </p:nvSpPr>
        <p:spPr>
          <a:xfrm>
            <a:off x="1089025" y="1663383"/>
            <a:ext cx="7645400" cy="5143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0" lang="zh-CN" alt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所有</a:t>
            </a:r>
            <a:r>
              <a:rPr kumimoji="0" lang="en-GB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Java</a:t>
            </a:r>
            <a:r>
              <a:rPr kumimoji="0" lang="zh-CN" alt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程序都以类</a:t>
            </a:r>
            <a:r>
              <a:rPr kumimoji="0" lang="en-GB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class</a:t>
            </a:r>
            <a:r>
              <a:rPr kumimoji="0" lang="zh-CN" alt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为组织单元。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我们使用</a:t>
            </a:r>
            <a:r>
              <a:rPr kumimoji="0" lang="zh-CN" alt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关键字</a:t>
            </a:r>
            <a:r>
              <a:rPr kumimoji="0" lang="en-GB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class</a:t>
            </a:r>
            <a:r>
              <a:rPr kumimoji="0" lang="zh-CN" alt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定义</a:t>
            </a: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类。</a:t>
            </a:r>
            <a:endParaRPr kumimoji="0" lang="zh-CN" altLang="en-GB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0" lang="en-GB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 </a:t>
            </a:r>
            <a:endParaRPr kumimoji="0" lang="en-GB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0" lang="zh-CN" altLang="en-GB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2543810" y="3601720"/>
            <a:ext cx="5884863" cy="1892300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lstStyle/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public </a:t>
            </a:r>
            <a:r>
              <a:rPr lang="en-US" altLang="zh-CN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class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HelloWorld {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	public static void main(String[] args){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		System.out.println("Hello  World!!!");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	}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}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999548" y="3636645"/>
            <a:ext cx="1214437" cy="357188"/>
          </a:xfrm>
          <a:prstGeom prst="rect">
            <a:avLst/>
          </a:prstGeom>
          <a:noFill/>
          <a:ln w="28575" algn="ctr">
            <a:solidFill>
              <a:srgbClr val="FF66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  <a:cs typeface="黑体" panose="02010609060101010101" charset="-122"/>
            </a:endParaRPr>
          </a:p>
        </p:txBody>
      </p:sp>
      <p:sp>
        <p:nvSpPr>
          <p:cNvPr id="8" name="AutoShape 16"/>
          <p:cNvSpPr>
            <a:spLocks noChangeArrowheads="1"/>
          </p:cNvSpPr>
          <p:nvPr/>
        </p:nvSpPr>
        <p:spPr bwMode="auto">
          <a:xfrm>
            <a:off x="6928485" y="2779395"/>
            <a:ext cx="1609725" cy="407988"/>
          </a:xfrm>
          <a:prstGeom prst="wedgeRoundRectCallout">
            <a:avLst>
              <a:gd name="adj1" fmla="val 51589"/>
              <a:gd name="adj2" fmla="val 1274"/>
              <a:gd name="adj3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类的基本框架</a:t>
            </a:r>
            <a:endParaRPr lang="zh-CN" altLang="en-US" b="1" kern="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Line 12"/>
          <p:cNvSpPr>
            <a:spLocks noChangeShapeType="1"/>
          </p:cNvSpPr>
          <p:nvPr/>
        </p:nvSpPr>
        <p:spPr bwMode="auto">
          <a:xfrm flipH="1">
            <a:off x="6714178" y="3208016"/>
            <a:ext cx="428628" cy="285752"/>
          </a:xfrm>
          <a:prstGeom prst="line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4077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定义类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1108710" y="2054225"/>
            <a:ext cx="4786313" cy="4407534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lstStyle/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public class  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类名 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{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       //</a:t>
            </a:r>
            <a:r>
              <a:rPr lang="zh-CN" altLang="en-US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定义属性部分</a:t>
            </a:r>
            <a:r>
              <a:rPr lang="en-US" altLang="zh-CN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(</a:t>
            </a:r>
            <a:r>
              <a:rPr lang="zh-CN" altLang="en-US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变量</a:t>
            </a:r>
            <a:r>
              <a:rPr lang="en-US" altLang="zh-CN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)</a:t>
            </a:r>
            <a:endParaRPr lang="zh-CN" altLang="en-US" b="1" dirty="0">
              <a:solidFill>
                <a:srgbClr val="FF0000"/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       属性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的类型 属性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1;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       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属性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的类型 属性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2;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	  …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       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属性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n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的类型 属性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n;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       //</a:t>
            </a:r>
            <a:r>
              <a:rPr lang="zh-CN" altLang="en-US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定义方法部分</a:t>
            </a:r>
            <a:endParaRPr lang="zh-CN" altLang="en-US" b="1" dirty="0">
              <a:solidFill>
                <a:srgbClr val="FF0000"/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       方法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1;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       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方法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2;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       …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       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方法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m;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}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38576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类中编写属性和方法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63" r="59966"/>
          <a:stretch>
            <a:fillRect/>
          </a:stretch>
        </p:blipFill>
        <p:spPr>
          <a:xfrm>
            <a:off x="7418705" y="2502535"/>
            <a:ext cx="2932430" cy="305117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8-4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实例化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8-1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了解对象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3" name="Rectangle 17"/>
          <p:cNvSpPr>
            <a:spLocks noChangeArrowheads="1"/>
          </p:cNvSpPr>
          <p:nvPr/>
        </p:nvSpPr>
        <p:spPr bwMode="auto">
          <a:xfrm>
            <a:off x="811530" y="2517775"/>
            <a:ext cx="5366385" cy="37388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4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创建类后，要使用这个类中定义的属性和方法，就需要这个类的对象。</a:t>
            </a: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10795" indent="-10795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sz="2400" dirty="0" smtClean="0">
                <a:ea typeface="黑体" panose="02010609060101010101" charset="-122"/>
                <a:cs typeface="黑体" panose="02010609060101010101" charset="-122"/>
              </a:rPr>
              <a:t>面向对象的编程中，把</a:t>
            </a:r>
            <a:r>
              <a:rPr lang="zh-CN" sz="2400" dirty="0" smtClean="0">
                <a:ea typeface="黑体" panose="02010609060101010101" charset="-122"/>
                <a:cs typeface="黑体" panose="02010609060101010101" charset="-122"/>
              </a:rPr>
              <a:t>用</a:t>
            </a:r>
            <a:r>
              <a:rPr sz="2400" dirty="0" smtClean="0">
                <a:ea typeface="黑体" panose="02010609060101010101" charset="-122"/>
                <a:cs typeface="黑体" panose="02010609060101010101" charset="-122"/>
              </a:rPr>
              <a:t>类</a:t>
            </a:r>
            <a:r>
              <a:rPr sz="2400" dirty="0" smtClean="0">
                <a:solidFill>
                  <a:schemeClr val="accent1"/>
                </a:solidFill>
                <a:ea typeface="黑体" panose="02010609060101010101" charset="-122"/>
                <a:cs typeface="黑体" panose="02010609060101010101" charset="-122"/>
              </a:rPr>
              <a:t>创建对象</a:t>
            </a:r>
            <a:r>
              <a:rPr sz="2400" dirty="0" smtClean="0">
                <a:ea typeface="黑体" panose="02010609060101010101" charset="-122"/>
                <a:cs typeface="黑体" panose="02010609060101010101" charset="-122"/>
              </a:rPr>
              <a:t>的过程称为实例化。</a:t>
            </a:r>
            <a:endParaRPr sz="2400" dirty="0" smtClean="0"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对象实例化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 descr="预览图_千图网_编号3567167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271895" y="1711960"/>
            <a:ext cx="3776980" cy="377698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888365" y="2057083"/>
            <a:ext cx="7645400" cy="5143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类名 对象名 </a:t>
            </a: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= new </a:t>
            </a: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类名</a:t>
            </a: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();</a:t>
            </a:r>
            <a:endParaRPr kumimoji="0" lang="zh-CN" altLang="en-US" sz="2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0" lang="zh-CN" alt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914400" marR="0" lvl="2" indent="-9144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引用类的属性：对象名</a:t>
            </a: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.</a:t>
            </a: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属性</a:t>
            </a:r>
            <a:endParaRPr kumimoji="0" lang="zh-CN" alt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914400" marR="0" lvl="2" indent="-9144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引用类的方法：对象名</a:t>
            </a: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.</a:t>
            </a: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方法名</a:t>
            </a: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()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1828800" marR="0" lvl="4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1060450" y="2823210"/>
            <a:ext cx="4929505" cy="450849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School center = </a:t>
            </a:r>
            <a:r>
              <a:rPr lang="en-US" altLang="zh-CN" b="1" dirty="0">
                <a:solidFill>
                  <a:srgbClr val="FF0000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new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 School();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1060450" y="4878070"/>
            <a:ext cx="5070475" cy="810259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center.name = "</a:t>
            </a:r>
            <a:r>
              <a:rPr lang="zh-CN" altLang="en-US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北京中心</a:t>
            </a:r>
            <a:r>
              <a:rPr lang="en-US" altLang="zh-CN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"; //</a:t>
            </a:r>
            <a:r>
              <a:rPr lang="zh-CN" altLang="en-US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给</a:t>
            </a:r>
            <a:r>
              <a:rPr lang="en-US" altLang="zh-CN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name</a:t>
            </a:r>
            <a:r>
              <a:rPr lang="zh-CN" altLang="en-US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属性赋值</a:t>
            </a:r>
            <a:endParaRPr lang="zh-CN" altLang="en-US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defTabSz="381000">
              <a:lnSpc>
                <a:spcPct val="130000"/>
              </a:lnSpc>
              <a:buClr>
                <a:schemeClr val="folHlink"/>
              </a:buClr>
              <a:buSzPct val="60000"/>
              <a:defRPr/>
            </a:pPr>
            <a:r>
              <a:rPr lang="en-US" altLang="zh-CN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center.showCenter();//</a:t>
            </a:r>
            <a:r>
              <a:rPr lang="zh-CN" altLang="en-US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调用</a:t>
            </a:r>
            <a:r>
              <a:rPr lang="en-US" altLang="zh-CN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showCenter()</a:t>
            </a:r>
            <a:r>
              <a:rPr lang="zh-CN" altLang="en-US" dirty="0">
                <a:solidFill>
                  <a:schemeClr val="accent5">
                    <a:lumMod val="10000"/>
                  </a:schemeClr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方法</a:t>
            </a:r>
            <a:endParaRPr lang="zh-CN" altLang="en-US" dirty="0">
              <a:solidFill>
                <a:schemeClr val="accent5">
                  <a:lumMod val="10000"/>
                </a:schemeClr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22440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对象实例化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99" t="68476" r="5634" b="-4888"/>
          <a:stretch>
            <a:fillRect/>
          </a:stretch>
        </p:blipFill>
        <p:spPr>
          <a:xfrm>
            <a:off x="6855460" y="2426970"/>
            <a:ext cx="3002915" cy="363093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8-5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构造方法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Rectangle 17"/>
          <p:cNvSpPr>
            <a:spLocks noChangeArrowheads="1"/>
          </p:cNvSpPr>
          <p:nvPr/>
        </p:nvSpPr>
        <p:spPr bwMode="auto">
          <a:xfrm>
            <a:off x="811530" y="2736850"/>
            <a:ext cx="5366385" cy="3738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4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构造方法是类中的一种特殊方法，也称为构造器（constructor）。</a:t>
            </a: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4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此方法在实例化的时候被调用，</a:t>
            </a: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4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用于</a:t>
            </a:r>
            <a:r>
              <a:rPr lang="zh-CN" altLang="en-US" sz="2400" dirty="0" smtClean="0">
                <a:solidFill>
                  <a:schemeClr val="accent1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构建对象</a:t>
            </a:r>
            <a:r>
              <a:rPr lang="zh-CN" altLang="en-US" sz="2400" dirty="0" smtClean="0">
                <a:solidFill>
                  <a:schemeClr val="tx1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，也可以给</a:t>
            </a:r>
            <a:r>
              <a:rPr lang="zh-CN" altLang="en-US" sz="24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属性赋值。</a:t>
            </a: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10795" indent="-10795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endParaRPr sz="2400" dirty="0" smtClean="0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构造方法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953" y="1789470"/>
            <a:ext cx="3048000" cy="3362068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6" name="AutoShape 11"/>
          <p:cNvSpPr>
            <a:spLocks noChangeArrowheads="1"/>
          </p:cNvSpPr>
          <p:nvPr/>
        </p:nvSpPr>
        <p:spPr bwMode="auto">
          <a:xfrm>
            <a:off x="5749290" y="2162810"/>
            <a:ext cx="4591685" cy="1170304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Penguin pgn = new Penguin();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pgn.name = "qq";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pgn.sex = "Q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仔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"; 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</p:txBody>
      </p:sp>
      <p:sp>
        <p:nvSpPr>
          <p:cNvPr id="7" name="AutoShape 11"/>
          <p:cNvSpPr>
            <a:spLocks noChangeArrowheads="1"/>
          </p:cNvSpPr>
          <p:nvPr/>
        </p:nvSpPr>
        <p:spPr bwMode="auto">
          <a:xfrm>
            <a:off x="5749290" y="3471545"/>
            <a:ext cx="4591685" cy="2968624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 wrap="square">
            <a:spAutoFit/>
          </a:bodyPr>
          <a:lstStyle/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class Penguin {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 public Penguin() {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     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name 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= "qq";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     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love 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= 20;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     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sex 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= "Q</a:t>
            </a:r>
            <a:r>
              <a:rPr lang="zh-CN" altLang="en-US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仔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";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    </a:t>
            </a:r>
            <a:r>
              <a:rPr lang="en-US" altLang="zh-CN" b="1" dirty="0" smtClean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");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    }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  <a:p>
            <a:pPr algn="l" defTabSz="723900">
              <a:lnSpc>
                <a:spcPct val="130000"/>
              </a:lnSpc>
              <a:spcAft>
                <a:spcPts val="0"/>
              </a:spcAft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latin typeface="+mn-lt"/>
                <a:cs typeface="黑体" panose="02010609060101010101" charset="-122"/>
              </a:rPr>
              <a:t>}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latin typeface="+mn-lt"/>
              <a:cs typeface="黑体" panose="02010609060101010101" charset="-122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6257290" y="3900170"/>
            <a:ext cx="3581400" cy="2143125"/>
          </a:xfrm>
          <a:prstGeom prst="rect">
            <a:avLst/>
          </a:prstGeom>
          <a:noFill/>
          <a:ln w="28575" algn="ctr">
            <a:solidFill>
              <a:srgbClr val="C00000"/>
            </a:solidFill>
            <a:miter lim="800000"/>
          </a:ln>
        </p:spPr>
        <p:txBody>
          <a:bodyPr wrap="none" anchor="ctr"/>
          <a:lstStyle/>
          <a:p>
            <a:endParaRPr lang="zh-CN" altLang="en-US">
              <a:solidFill>
                <a:srgbClr val="FF0000"/>
              </a:solidFill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AutoShape 21"/>
          <p:cNvSpPr>
            <a:spLocks noChangeArrowheads="1"/>
          </p:cNvSpPr>
          <p:nvPr/>
        </p:nvSpPr>
        <p:spPr bwMode="auto">
          <a:xfrm>
            <a:off x="9658419" y="3704909"/>
            <a:ext cx="1146741" cy="408623"/>
          </a:xfrm>
          <a:prstGeom prst="wedgeRoundRectCallout">
            <a:avLst>
              <a:gd name="adj1" fmla="val -26600"/>
              <a:gd name="adj2" fmla="val 45510"/>
              <a:gd name="adj3" fmla="val 1666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构造方法</a:t>
            </a:r>
            <a:endParaRPr lang="zh-CN" altLang="en-US" b="1" kern="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cxnSp>
        <p:nvCxnSpPr>
          <p:cNvPr id="14" name="直接箭头连接符 13"/>
          <p:cNvCxnSpPr/>
          <p:nvPr/>
        </p:nvCxnSpPr>
        <p:spPr bwMode="auto">
          <a:xfrm flipV="1">
            <a:off x="9055756" y="4113217"/>
            <a:ext cx="500066" cy="214314"/>
          </a:xfrm>
          <a:prstGeom prst="straightConnector1">
            <a:avLst/>
          </a:prstGeom>
          <a:ln cmpd="sng">
            <a:solidFill>
              <a:schemeClr val="accent5">
                <a:lumMod val="50000"/>
              </a:schemeClr>
            </a:solidFill>
            <a:headEnd type="none"/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prstMaterial="dkEdge">
            <a:bevelT w="0" h="0"/>
            <a:contourClr>
              <a:schemeClr val="accent1">
                <a:satMod val="110000"/>
              </a:schemeClr>
            </a:contourClr>
          </a:sp3d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4"/>
          <p:cNvSpPr txBox="1"/>
          <p:nvPr/>
        </p:nvSpPr>
        <p:spPr>
          <a:xfrm>
            <a:off x="712470" y="800100"/>
            <a:ext cx="26327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编写构造方法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Rectangle 17"/>
          <p:cNvSpPr>
            <a:spLocks noChangeArrowheads="1"/>
          </p:cNvSpPr>
          <p:nvPr/>
        </p:nvSpPr>
        <p:spPr bwMode="auto">
          <a:xfrm>
            <a:off x="712470" y="2351405"/>
            <a:ext cx="4545330" cy="3738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4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在类中创建一个方法，当</a:t>
            </a:r>
            <a:r>
              <a:rPr lang="zh-CN" altLang="en-US" sz="2400" dirty="0" smtClean="0">
                <a:solidFill>
                  <a:schemeClr val="accent1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方法名</a:t>
            </a:r>
            <a:endParaRPr lang="zh-CN" altLang="en-US" sz="2400" dirty="0" smtClean="0">
              <a:solidFill>
                <a:schemeClr val="accent1"/>
              </a:solidFill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400" dirty="0" smtClean="0">
                <a:solidFill>
                  <a:schemeClr val="accent1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和类名一致</a:t>
            </a:r>
            <a:r>
              <a:rPr lang="zh-CN" altLang="en-US" sz="24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时，就得到一个构造方法。</a:t>
            </a: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4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构造方法中，可以根据需要编写</a:t>
            </a: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4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创建对象时需要执行的内容。</a:t>
            </a: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8735" indent="-381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endParaRPr lang="zh-CN" altLang="en-US" sz="24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10795" indent="-10795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endParaRPr sz="2400" dirty="0" smtClean="0"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  <p:bldLst>
      <p:bldP spid="6" grpId="0" bldLvl="0" animBg="1"/>
      <p:bldP spid="7" grpId="0" bldLvl="0" animBg="1"/>
      <p:bldP spid="12" grpId="0" bldLvl="0" animBg="1"/>
      <p:bldP spid="13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85825" y="2665095"/>
            <a:ext cx="510476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 smtClean="0">
                <a:cs typeface="黑体" panose="02010609060101010101" charset="-122"/>
              </a:rPr>
              <a:t>创建对象的时候一定会调用构造方法。</a:t>
            </a:r>
            <a:endParaRPr lang="en-US" altLang="zh-CN" sz="2400" dirty="0" smtClean="0">
              <a:cs typeface="黑体" panose="02010609060101010101" charset="-122"/>
            </a:endParaRPr>
          </a:p>
          <a:p>
            <a:endParaRPr lang="en-US" altLang="zh-CN" sz="2400" dirty="0" smtClean="0">
              <a:cs typeface="黑体" panose="02010609060101010101" charset="-122"/>
            </a:endParaRPr>
          </a:p>
          <a:p>
            <a:r>
              <a:rPr lang="zh-CN" altLang="en-US" sz="2400" dirty="0" smtClean="0">
                <a:cs typeface="黑体" panose="02010609060101010101" charset="-122"/>
              </a:rPr>
              <a:t>如果没有自定义构造方法，实例化对象时会调用一个默认的</a:t>
            </a:r>
            <a:r>
              <a:rPr lang="zh-CN" altLang="en-US" sz="2400" b="1" dirty="0" smtClean="0">
                <a:solidFill>
                  <a:schemeClr val="accent1"/>
                </a:solidFill>
                <a:cs typeface="黑体" panose="02010609060101010101" charset="-122"/>
              </a:rPr>
              <a:t>无参数的构造方法</a:t>
            </a:r>
            <a:r>
              <a:rPr lang="zh-CN" altLang="en-US" sz="2400" dirty="0" smtClean="0">
                <a:cs typeface="黑体" panose="02010609060101010101" charset="-122"/>
              </a:rPr>
              <a:t>。</a:t>
            </a:r>
            <a:endParaRPr lang="zh-CN" altLang="en-US" sz="2400" dirty="0"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构造方法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783" y="2150783"/>
            <a:ext cx="3028635" cy="289913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8-6 this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关键字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2470" y="2631440"/>
            <a:ext cx="48444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 smtClean="0">
                <a:cs typeface="黑体" panose="02010609060101010101" charset="-122"/>
              </a:rPr>
              <a:t>this</a:t>
            </a:r>
            <a:r>
              <a:rPr lang="zh-CN" altLang="en-US" sz="2400" dirty="0" smtClean="0">
                <a:cs typeface="黑体" panose="02010609060101010101" charset="-122"/>
              </a:rPr>
              <a:t>在类中表示当前对象。</a:t>
            </a:r>
            <a:endParaRPr lang="en-US" altLang="zh-CN" sz="2400" dirty="0" smtClean="0">
              <a:cs typeface="黑体" panose="02010609060101010101" charset="-122"/>
            </a:endParaRPr>
          </a:p>
          <a:p>
            <a:endParaRPr lang="en-US" altLang="zh-CN" sz="2400" dirty="0" smtClean="0">
              <a:cs typeface="黑体" panose="02010609060101010101" charset="-122"/>
            </a:endParaRPr>
          </a:p>
          <a:p>
            <a:r>
              <a:rPr lang="zh-CN" altLang="en-US" sz="2400" dirty="0" smtClean="0">
                <a:cs typeface="黑体" panose="02010609060101010101" charset="-122"/>
              </a:rPr>
              <a:t>构造方法和其他方法中都可以使用</a:t>
            </a:r>
            <a:endParaRPr lang="zh-CN" altLang="en-US" sz="2400" dirty="0" smtClean="0">
              <a:cs typeface="黑体" panose="02010609060101010101" charset="-122"/>
            </a:endParaRPr>
          </a:p>
          <a:p>
            <a:r>
              <a:rPr lang="en-US" altLang="zh-CN" sz="2400" dirty="0" smtClean="0">
                <a:cs typeface="黑体" panose="02010609060101010101" charset="-122"/>
              </a:rPr>
              <a:t>this</a:t>
            </a:r>
            <a:r>
              <a:rPr lang="zh-CN" altLang="en-US" sz="2400" dirty="0" smtClean="0">
                <a:cs typeface="黑体" panose="02010609060101010101" charset="-122"/>
              </a:rPr>
              <a:t>关键字去调用对象的属性和方法。</a:t>
            </a:r>
            <a:endParaRPr lang="zh-CN" altLang="en-US" sz="2400" dirty="0"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2282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this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关键字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363335" y="1744980"/>
            <a:ext cx="3406140" cy="371094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8-7 </a:t>
            </a:r>
            <a:r>
              <a:rPr 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方法重载</a:t>
            </a:r>
            <a:endParaRPr lang="zh-CN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7880" y="2631440"/>
            <a:ext cx="48444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 smtClean="0">
                <a:sym typeface="+mn-ea"/>
              </a:rPr>
              <a:t>如果类中出现多个重名的方法，这些方法参数列表不同，就构成了</a:t>
            </a:r>
            <a:endParaRPr lang="en-US" altLang="zh-CN" sz="2400" dirty="0" smtClean="0"/>
          </a:p>
          <a:p>
            <a:r>
              <a:rPr lang="zh-CN" altLang="en-US" sz="2400" b="1" dirty="0" smtClean="0">
                <a:sym typeface="+mn-ea"/>
              </a:rPr>
              <a:t>方法重载。</a:t>
            </a:r>
            <a:endParaRPr lang="en-US" altLang="zh-CN" sz="2400" b="1" dirty="0" smtClean="0"/>
          </a:p>
          <a:p>
            <a:endParaRPr lang="en-US" altLang="zh-CN" sz="2400" dirty="0" smtClean="0"/>
          </a:p>
          <a:p>
            <a:r>
              <a:rPr lang="zh-CN" altLang="en-US" sz="2400" b="1" dirty="0" smtClean="0">
                <a:sym typeface="+mn-ea"/>
              </a:rPr>
              <a:t>构造方法</a:t>
            </a:r>
            <a:r>
              <a:rPr lang="zh-CN" altLang="en-US" sz="2400" dirty="0" smtClean="0">
                <a:sym typeface="+mn-ea"/>
              </a:rPr>
              <a:t>和</a:t>
            </a:r>
            <a:r>
              <a:rPr lang="zh-CN" altLang="en-US" sz="2400" b="1" dirty="0" smtClean="0">
                <a:sym typeface="+mn-ea"/>
              </a:rPr>
              <a:t>实例</a:t>
            </a:r>
            <a:r>
              <a:rPr lang="zh-CN" altLang="en-US" sz="2400" b="1" dirty="0" smtClean="0">
                <a:sym typeface="+mn-ea"/>
              </a:rPr>
              <a:t>方法</a:t>
            </a:r>
            <a:r>
              <a:rPr lang="zh-CN" altLang="en-US" sz="2400" dirty="0" smtClean="0">
                <a:sym typeface="+mn-ea"/>
              </a:rPr>
              <a:t>都能实现重载。</a:t>
            </a:r>
            <a:endParaRPr lang="zh-CN" altLang="en-US" sz="2400" dirty="0"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方法重载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695440" y="2073275"/>
            <a:ext cx="3004185" cy="3054350"/>
            <a:chOff x="6043799" y="1270636"/>
            <a:chExt cx="5171794" cy="5257800"/>
          </a:xfrm>
        </p:grpSpPr>
        <p:sp>
          <p:nvSpPr>
            <p:cNvPr id="4" name="椭圆 3"/>
            <p:cNvSpPr/>
            <p:nvPr/>
          </p:nvSpPr>
          <p:spPr>
            <a:xfrm>
              <a:off x="7584277" y="5687088"/>
              <a:ext cx="2410707" cy="52784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 lang="zh-CN" altLang="en-US"/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43799" y="2736967"/>
              <a:ext cx="1176112" cy="2668991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flipH="1">
              <a:off x="6612891" y="1270636"/>
              <a:ext cx="4602702" cy="5257800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712470" y="1989455"/>
            <a:ext cx="8229600" cy="651510"/>
          </a:xfrm>
          <a:prstGeom prst="rect">
            <a:avLst/>
          </a:prstGeom>
        </p:spPr>
        <p:txBody>
          <a:bodyPr/>
          <a:lstStyle/>
          <a:p>
            <a:pPr indent="0" eaLnBrk="0" hangingPunct="0">
              <a:lnSpc>
                <a:spcPct val="90000"/>
              </a:lnSpc>
              <a:spcBef>
                <a:spcPts val="1000"/>
              </a:spcBef>
              <a:buFont typeface="黑体" panose="02010609060101010101" charset="-122"/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世界是由什么组成的？</a:t>
            </a:r>
            <a:r>
              <a:rPr lang="zh-CN" altLang="en-US" sz="28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</a:t>
            </a:r>
            <a:endParaRPr lang="zh-CN" altLang="en-US" sz="28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135" y="3121025"/>
            <a:ext cx="2371090" cy="220853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965" y="3121025"/>
            <a:ext cx="2322195" cy="229425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3900" y="3121025"/>
            <a:ext cx="2298700" cy="231838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4050" y="3136900"/>
            <a:ext cx="2252345" cy="230441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440" y="3121025"/>
            <a:ext cx="2371090" cy="220853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270" y="3121025"/>
            <a:ext cx="2322195" cy="2294255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1205" y="3121025"/>
            <a:ext cx="2298700" cy="231838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1355" y="3136900"/>
            <a:ext cx="2252345" cy="2304415"/>
          </a:xfrm>
          <a:prstGeom prst="rect">
            <a:avLst/>
          </a:prstGeom>
        </p:spPr>
      </p:pic>
      <p:sp>
        <p:nvSpPr>
          <p:cNvPr id="35" name="TextBox 4"/>
          <p:cNvSpPr txBox="1"/>
          <p:nvPr/>
        </p:nvSpPr>
        <p:spPr>
          <a:xfrm>
            <a:off x="712470" y="800100"/>
            <a:ext cx="9994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对象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8-8 static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关键字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2470" y="2679065"/>
            <a:ext cx="48444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>
                <a:cs typeface="黑体" panose="02010609060101010101" charset="-122"/>
              </a:rPr>
              <a:t>static</a:t>
            </a:r>
            <a:r>
              <a:rPr lang="zh-CN" altLang="en-US" sz="2400" dirty="0">
                <a:cs typeface="黑体" panose="02010609060101010101" charset="-122"/>
              </a:rPr>
              <a:t>用于修饰类中的属性和方法，</a:t>
            </a:r>
            <a:endParaRPr lang="zh-CN" altLang="en-US" sz="2400" dirty="0">
              <a:cs typeface="黑体" panose="02010609060101010101" charset="-122"/>
            </a:endParaRPr>
          </a:p>
          <a:p>
            <a:r>
              <a:rPr lang="zh-CN" altLang="en-US" sz="2400" dirty="0">
                <a:cs typeface="黑体" panose="02010609060101010101" charset="-122"/>
              </a:rPr>
              <a:t>称为静态变量和静态方法。</a:t>
            </a:r>
            <a:endParaRPr lang="zh-CN" altLang="en-US" sz="2400" dirty="0">
              <a:cs typeface="黑体" panose="02010609060101010101" charset="-122"/>
            </a:endParaRPr>
          </a:p>
          <a:p>
            <a:endParaRPr lang="zh-CN" altLang="en-US" sz="2400" dirty="0">
              <a:cs typeface="黑体" panose="02010609060101010101" charset="-122"/>
            </a:endParaRPr>
          </a:p>
          <a:p>
            <a:r>
              <a:rPr lang="zh-CN" altLang="en-US" sz="2400" dirty="0">
                <a:cs typeface="黑体" panose="02010609060101010101" charset="-122"/>
              </a:rPr>
              <a:t>静态变量和静态方法可以直接使用类名访问，而不需要实例化。</a:t>
            </a:r>
            <a:endParaRPr lang="zh-CN" altLang="en-US" sz="2400" dirty="0"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6384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static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关键字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231" name="图片 2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54445" y="1595755"/>
            <a:ext cx="4258310" cy="410400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aphicFrame>
        <p:nvGraphicFramePr>
          <p:cNvPr id="5" name="Group 29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596365" y="2680970"/>
          <a:ext cx="7793380" cy="3212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9534"/>
                <a:gridCol w="3021922"/>
                <a:gridCol w="3021924"/>
              </a:tblGrid>
              <a:tr h="477991"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</a:rPr>
                        <a:t>static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</a:rPr>
                        <a:t>修饰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+mn-lt"/>
                          <a:ea typeface="+mn-ea"/>
                        </a:rPr>
                        <a:t> 非</a:t>
                      </a:r>
                      <a:r>
                        <a:rPr kumimoji="0" lang="en-US" altLang="zh-CN" sz="18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+mn-lt"/>
                          <a:ea typeface="+mn-ea"/>
                        </a:rPr>
                        <a:t>static</a:t>
                      </a:r>
                      <a:r>
                        <a:rPr kumimoji="0" lang="zh-CN" altLang="en-US" sz="1800" b="1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+mn-lt"/>
                          <a:ea typeface="+mn-ea"/>
                        </a:rPr>
                        <a:t>修饰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36935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属性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类变量、静态变量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实例变量</a:t>
                      </a:r>
                      <a:endParaRPr kumimoji="0" lang="zh-CN" altLang="en-US" sz="1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6861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方法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类方法、静态方法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实例方法</a:t>
                      </a:r>
                      <a:endParaRPr kumimoji="0" lang="zh-CN" altLang="en-US" sz="1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6935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调用方式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类名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属性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类名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方法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()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对象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属性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对象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方法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()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对象</a:t>
                      </a:r>
                      <a:r>
                        <a:rPr kumimoji="0" lang="en-US" altLang="zh-CN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属性</a:t>
                      </a:r>
                      <a:endParaRPr kumimoji="0" lang="en-US" altLang="zh-CN" sz="1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对象</a:t>
                      </a:r>
                      <a:r>
                        <a:rPr kumimoji="0" lang="en-US" altLang="zh-CN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.</a:t>
                      </a: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方法</a:t>
                      </a:r>
                      <a:r>
                        <a:rPr kumimoji="0" lang="en-US" altLang="zh-CN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()</a:t>
                      </a:r>
                      <a:endParaRPr kumimoji="0" lang="en-US" altLang="zh-CN" sz="1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6880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归属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类</a:t>
                      </a:r>
                      <a:endParaRPr kumimoji="0" lang="en-US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单个对象</a:t>
                      </a:r>
                      <a:endParaRPr kumimoji="0" lang="en-US" altLang="zh-CN" sz="1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TextBox 4"/>
          <p:cNvSpPr txBox="1"/>
          <p:nvPr/>
        </p:nvSpPr>
        <p:spPr>
          <a:xfrm>
            <a:off x="712470" y="800100"/>
            <a:ext cx="26384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static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关键字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875665" y="2339975"/>
            <a:ext cx="5443855" cy="25844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dirty="0"/>
              <a:t>1.</a:t>
            </a:r>
            <a:r>
              <a:rPr lang="zh-CN" dirty="0"/>
              <a:t>编写用户类</a:t>
            </a:r>
            <a:r>
              <a:rPr lang="en-US" altLang="zh-CN" dirty="0"/>
              <a:t>User</a:t>
            </a:r>
            <a:r>
              <a:rPr lang="zh-CN" altLang="en-US" dirty="0"/>
              <a:t>。</a:t>
            </a:r>
            <a:endParaRPr lang="zh-CN" altLang="en-US" dirty="0"/>
          </a:p>
          <a:p>
            <a:r>
              <a:rPr lang="zh-CN" altLang="en-US" dirty="0"/>
              <a:t>属性：用户名、</a:t>
            </a:r>
            <a:r>
              <a:rPr lang="zh-CN" altLang="en-US" dirty="0"/>
              <a:t>密码</a:t>
            </a:r>
            <a:endParaRPr lang="zh-CN" altLang="en-US" dirty="0"/>
          </a:p>
          <a:p>
            <a:r>
              <a:rPr lang="zh-CN" altLang="en-US" dirty="0"/>
              <a:t>编写用户登录</a:t>
            </a:r>
            <a:r>
              <a:rPr lang="zh-CN" altLang="en-US" dirty="0"/>
              <a:t>的方法。</a:t>
            </a:r>
            <a:endParaRPr lang="en-US" altLang="zh-CN" dirty="0"/>
          </a:p>
          <a:p>
            <a:endParaRPr lang="en-US" altLang="zh-CN" dirty="0"/>
          </a:p>
          <a:p>
            <a:endParaRPr lang="zh-CN" dirty="0"/>
          </a:p>
          <a:p>
            <a:r>
              <a:rPr lang="zh-CN" dirty="0"/>
              <a:t>2</a:t>
            </a:r>
            <a:r>
              <a:rPr lang="en-US" altLang="zh-CN" dirty="0"/>
              <a:t>.</a:t>
            </a:r>
            <a:r>
              <a:rPr lang="zh-CN" dirty="0"/>
              <a:t>编写银行卡类:Card</a:t>
            </a:r>
            <a:endParaRPr lang="zh-CN" dirty="0"/>
          </a:p>
          <a:p>
            <a:r>
              <a:rPr lang="zh-CN" dirty="0"/>
              <a:t>属性:卡号</a:t>
            </a:r>
            <a:r>
              <a:rPr lang="zh-CN" altLang="en-US" dirty="0">
                <a:sym typeface="+mn-ea"/>
              </a:rPr>
              <a:t>、</a:t>
            </a:r>
            <a:r>
              <a:rPr lang="zh-CN" dirty="0"/>
              <a:t>密码</a:t>
            </a:r>
            <a:r>
              <a:rPr lang="zh-CN" altLang="en-US" dirty="0">
                <a:sym typeface="+mn-ea"/>
              </a:rPr>
              <a:t>、</a:t>
            </a:r>
            <a:r>
              <a:rPr lang="zh-CN" dirty="0"/>
              <a:t>余额</a:t>
            </a:r>
            <a:endParaRPr lang="zh-CN" dirty="0"/>
          </a:p>
          <a:p>
            <a:r>
              <a:rPr lang="zh-CN" dirty="0"/>
              <a:t>方法:存款</a:t>
            </a:r>
            <a:r>
              <a:rPr lang="zh-CN" altLang="en-US" dirty="0">
                <a:sym typeface="+mn-ea"/>
              </a:rPr>
              <a:t>、</a:t>
            </a:r>
            <a:r>
              <a:rPr lang="zh-CN" dirty="0"/>
              <a:t>取款</a:t>
            </a:r>
            <a:r>
              <a:rPr lang="zh-CN" altLang="en-US" dirty="0">
                <a:sym typeface="+mn-ea"/>
              </a:rPr>
              <a:t>、</a:t>
            </a:r>
            <a:r>
              <a:rPr lang="zh-CN" dirty="0"/>
              <a:t>修改密码</a:t>
            </a:r>
            <a:endParaRPr lang="zh-CN" dirty="0"/>
          </a:p>
          <a:p>
            <a:r>
              <a:rPr lang="zh-CN" dirty="0"/>
              <a:t>（修改时需要验证原来密码，符合才允许被修改）</a:t>
            </a:r>
            <a:endParaRPr 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5" t="36525" r="47747" b="37973"/>
          <a:stretch>
            <a:fillRect/>
          </a:stretch>
        </p:blipFill>
        <p:spPr>
          <a:xfrm>
            <a:off x="6045835" y="1871980"/>
            <a:ext cx="4351655" cy="324294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51204" y="1057263"/>
            <a:ext cx="878105" cy="878322"/>
            <a:chOff x="695256" y="1149755"/>
            <a:chExt cx="707780" cy="707955"/>
          </a:xfrm>
        </p:grpSpPr>
        <p:sp>
          <p:nvSpPr>
            <p:cNvPr id="11" name="Oval 53"/>
            <p:cNvSpPr>
              <a:spLocks noChangeArrowheads="1"/>
            </p:cNvSpPr>
            <p:nvPr/>
          </p:nvSpPr>
          <p:spPr bwMode="auto">
            <a:xfrm>
              <a:off x="695256" y="1149755"/>
              <a:ext cx="707780" cy="707955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2" name="Freeform 586"/>
            <p:cNvSpPr>
              <a:spLocks noEditPoints="1"/>
            </p:cNvSpPr>
            <p:nvPr/>
          </p:nvSpPr>
          <p:spPr bwMode="auto">
            <a:xfrm>
              <a:off x="834742" y="1318017"/>
              <a:ext cx="457361" cy="371414"/>
            </a:xfrm>
            <a:custGeom>
              <a:avLst/>
              <a:gdLst>
                <a:gd name="T0" fmla="*/ 0 w 63"/>
                <a:gd name="T1" fmla="*/ 1 h 51"/>
                <a:gd name="T2" fmla="*/ 15 w 63"/>
                <a:gd name="T3" fmla="*/ 1 h 51"/>
                <a:gd name="T4" fmla="*/ 15 w 63"/>
                <a:gd name="T5" fmla="*/ 49 h 51"/>
                <a:gd name="T6" fmla="*/ 0 w 63"/>
                <a:gd name="T7" fmla="*/ 49 h 51"/>
                <a:gd name="T8" fmla="*/ 0 w 63"/>
                <a:gd name="T9" fmla="*/ 1 h 51"/>
                <a:gd name="T10" fmla="*/ 33 w 63"/>
                <a:gd name="T11" fmla="*/ 5 h 51"/>
                <a:gd name="T12" fmla="*/ 48 w 63"/>
                <a:gd name="T13" fmla="*/ 0 h 51"/>
                <a:gd name="T14" fmla="*/ 63 w 63"/>
                <a:gd name="T15" fmla="*/ 46 h 51"/>
                <a:gd name="T16" fmla="*/ 49 w 63"/>
                <a:gd name="T17" fmla="*/ 51 h 51"/>
                <a:gd name="T18" fmla="*/ 33 w 63"/>
                <a:gd name="T19" fmla="*/ 5 h 51"/>
                <a:gd name="T20" fmla="*/ 51 w 63"/>
                <a:gd name="T21" fmla="*/ 32 h 51"/>
                <a:gd name="T22" fmla="*/ 48 w 63"/>
                <a:gd name="T23" fmla="*/ 39 h 51"/>
                <a:gd name="T24" fmla="*/ 54 w 63"/>
                <a:gd name="T25" fmla="*/ 42 h 51"/>
                <a:gd name="T26" fmla="*/ 57 w 63"/>
                <a:gd name="T27" fmla="*/ 35 h 51"/>
                <a:gd name="T28" fmla="*/ 51 w 63"/>
                <a:gd name="T29" fmla="*/ 32 h 51"/>
                <a:gd name="T30" fmla="*/ 39 w 63"/>
                <a:gd name="T31" fmla="*/ 15 h 51"/>
                <a:gd name="T32" fmla="*/ 41 w 63"/>
                <a:gd name="T33" fmla="*/ 19 h 51"/>
                <a:gd name="T34" fmla="*/ 51 w 63"/>
                <a:gd name="T35" fmla="*/ 15 h 51"/>
                <a:gd name="T36" fmla="*/ 50 w 63"/>
                <a:gd name="T37" fmla="*/ 12 h 51"/>
                <a:gd name="T38" fmla="*/ 39 w 63"/>
                <a:gd name="T39" fmla="*/ 15 h 51"/>
                <a:gd name="T40" fmla="*/ 37 w 63"/>
                <a:gd name="T41" fmla="*/ 8 h 51"/>
                <a:gd name="T42" fmla="*/ 38 w 63"/>
                <a:gd name="T43" fmla="*/ 12 h 51"/>
                <a:gd name="T44" fmla="*/ 49 w 63"/>
                <a:gd name="T45" fmla="*/ 8 h 51"/>
                <a:gd name="T46" fmla="*/ 47 w 63"/>
                <a:gd name="T47" fmla="*/ 5 h 51"/>
                <a:gd name="T48" fmla="*/ 37 w 63"/>
                <a:gd name="T49" fmla="*/ 8 h 51"/>
                <a:gd name="T50" fmla="*/ 17 w 63"/>
                <a:gd name="T51" fmla="*/ 1 h 51"/>
                <a:gd name="T52" fmla="*/ 32 w 63"/>
                <a:gd name="T53" fmla="*/ 1 h 51"/>
                <a:gd name="T54" fmla="*/ 32 w 63"/>
                <a:gd name="T55" fmla="*/ 49 h 51"/>
                <a:gd name="T56" fmla="*/ 17 w 63"/>
                <a:gd name="T57" fmla="*/ 49 h 51"/>
                <a:gd name="T58" fmla="*/ 17 w 63"/>
                <a:gd name="T59" fmla="*/ 1 h 51"/>
                <a:gd name="T60" fmla="*/ 25 w 63"/>
                <a:gd name="T61" fmla="*/ 32 h 51"/>
                <a:gd name="T62" fmla="*/ 20 w 63"/>
                <a:gd name="T63" fmla="*/ 38 h 51"/>
                <a:gd name="T64" fmla="*/ 25 w 63"/>
                <a:gd name="T65" fmla="*/ 43 h 51"/>
                <a:gd name="T66" fmla="*/ 30 w 63"/>
                <a:gd name="T67" fmla="*/ 38 h 51"/>
                <a:gd name="T68" fmla="*/ 25 w 63"/>
                <a:gd name="T69" fmla="*/ 32 h 51"/>
                <a:gd name="T70" fmla="*/ 19 w 63"/>
                <a:gd name="T71" fmla="*/ 13 h 51"/>
                <a:gd name="T72" fmla="*/ 19 w 63"/>
                <a:gd name="T73" fmla="*/ 17 h 51"/>
                <a:gd name="T74" fmla="*/ 30 w 63"/>
                <a:gd name="T75" fmla="*/ 17 h 51"/>
                <a:gd name="T76" fmla="*/ 30 w 63"/>
                <a:gd name="T77" fmla="*/ 13 h 51"/>
                <a:gd name="T78" fmla="*/ 19 w 63"/>
                <a:gd name="T79" fmla="*/ 13 h 51"/>
                <a:gd name="T80" fmla="*/ 19 w 63"/>
                <a:gd name="T81" fmla="*/ 6 h 51"/>
                <a:gd name="T82" fmla="*/ 19 w 63"/>
                <a:gd name="T83" fmla="*/ 9 h 51"/>
                <a:gd name="T84" fmla="*/ 30 w 63"/>
                <a:gd name="T85" fmla="*/ 9 h 51"/>
                <a:gd name="T86" fmla="*/ 30 w 63"/>
                <a:gd name="T87" fmla="*/ 6 h 51"/>
                <a:gd name="T88" fmla="*/ 19 w 63"/>
                <a:gd name="T89" fmla="*/ 6 h 51"/>
                <a:gd name="T90" fmla="*/ 7 w 63"/>
                <a:gd name="T91" fmla="*/ 32 h 51"/>
                <a:gd name="T92" fmla="*/ 2 w 63"/>
                <a:gd name="T93" fmla="*/ 38 h 51"/>
                <a:gd name="T94" fmla="*/ 7 w 63"/>
                <a:gd name="T95" fmla="*/ 43 h 51"/>
                <a:gd name="T96" fmla="*/ 12 w 63"/>
                <a:gd name="T97" fmla="*/ 38 h 51"/>
                <a:gd name="T98" fmla="*/ 7 w 63"/>
                <a:gd name="T99" fmla="*/ 32 h 51"/>
                <a:gd name="T100" fmla="*/ 2 w 63"/>
                <a:gd name="T101" fmla="*/ 13 h 51"/>
                <a:gd name="T102" fmla="*/ 2 w 63"/>
                <a:gd name="T103" fmla="*/ 17 h 51"/>
                <a:gd name="T104" fmla="*/ 13 w 63"/>
                <a:gd name="T105" fmla="*/ 17 h 51"/>
                <a:gd name="T106" fmla="*/ 13 w 63"/>
                <a:gd name="T107" fmla="*/ 13 h 51"/>
                <a:gd name="T108" fmla="*/ 2 w 63"/>
                <a:gd name="T109" fmla="*/ 13 h 51"/>
                <a:gd name="T110" fmla="*/ 2 w 63"/>
                <a:gd name="T111" fmla="*/ 6 h 51"/>
                <a:gd name="T112" fmla="*/ 2 w 63"/>
                <a:gd name="T113" fmla="*/ 9 h 51"/>
                <a:gd name="T114" fmla="*/ 13 w 63"/>
                <a:gd name="T115" fmla="*/ 9 h 51"/>
                <a:gd name="T116" fmla="*/ 13 w 63"/>
                <a:gd name="T117" fmla="*/ 6 h 51"/>
                <a:gd name="T118" fmla="*/ 2 w 63"/>
                <a:gd name="T119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51">
                  <a:moveTo>
                    <a:pt x="0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3" y="5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33" y="5"/>
                    <a:pt x="33" y="5"/>
                    <a:pt x="33" y="5"/>
                  </a:cubicBezTo>
                  <a:close/>
                  <a:moveTo>
                    <a:pt x="51" y="32"/>
                  </a:moveTo>
                  <a:cubicBezTo>
                    <a:pt x="48" y="33"/>
                    <a:pt x="47" y="36"/>
                    <a:pt x="48" y="39"/>
                  </a:cubicBezTo>
                  <a:cubicBezTo>
                    <a:pt x="48" y="41"/>
                    <a:pt x="51" y="43"/>
                    <a:pt x="54" y="42"/>
                  </a:cubicBezTo>
                  <a:cubicBezTo>
                    <a:pt x="57" y="41"/>
                    <a:pt x="58" y="38"/>
                    <a:pt x="57" y="35"/>
                  </a:cubicBezTo>
                  <a:cubicBezTo>
                    <a:pt x="56" y="33"/>
                    <a:pt x="53" y="31"/>
                    <a:pt x="51" y="32"/>
                  </a:cubicBezTo>
                  <a:close/>
                  <a:moveTo>
                    <a:pt x="39" y="15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39" y="15"/>
                    <a:pt x="39" y="15"/>
                    <a:pt x="39" y="15"/>
                  </a:cubicBezTo>
                  <a:close/>
                  <a:moveTo>
                    <a:pt x="37" y="8"/>
                  </a:moveTo>
                  <a:cubicBezTo>
                    <a:pt x="38" y="12"/>
                    <a:pt x="38" y="12"/>
                    <a:pt x="38" y="1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37" y="8"/>
                    <a:pt x="37" y="8"/>
                    <a:pt x="37" y="8"/>
                  </a:cubicBezTo>
                  <a:close/>
                  <a:moveTo>
                    <a:pt x="17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1"/>
                    <a:pt x="17" y="1"/>
                    <a:pt x="17" y="1"/>
                  </a:cubicBezTo>
                  <a:close/>
                  <a:moveTo>
                    <a:pt x="25" y="32"/>
                  </a:moveTo>
                  <a:cubicBezTo>
                    <a:pt x="22" y="32"/>
                    <a:pt x="20" y="35"/>
                    <a:pt x="20" y="38"/>
                  </a:cubicBezTo>
                  <a:cubicBezTo>
                    <a:pt x="20" y="40"/>
                    <a:pt x="22" y="43"/>
                    <a:pt x="25" y="43"/>
                  </a:cubicBezTo>
                  <a:cubicBezTo>
                    <a:pt x="28" y="43"/>
                    <a:pt x="30" y="40"/>
                    <a:pt x="30" y="38"/>
                  </a:cubicBezTo>
                  <a:cubicBezTo>
                    <a:pt x="30" y="35"/>
                    <a:pt x="28" y="32"/>
                    <a:pt x="25" y="32"/>
                  </a:cubicBezTo>
                  <a:close/>
                  <a:moveTo>
                    <a:pt x="19" y="13"/>
                  </a:moveTo>
                  <a:cubicBezTo>
                    <a:pt x="19" y="17"/>
                    <a:pt x="19" y="17"/>
                    <a:pt x="19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9" y="6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7" y="32"/>
                  </a:moveTo>
                  <a:cubicBezTo>
                    <a:pt x="4" y="32"/>
                    <a:pt x="2" y="35"/>
                    <a:pt x="2" y="38"/>
                  </a:cubicBezTo>
                  <a:cubicBezTo>
                    <a:pt x="2" y="40"/>
                    <a:pt x="4" y="43"/>
                    <a:pt x="7" y="43"/>
                  </a:cubicBezTo>
                  <a:cubicBezTo>
                    <a:pt x="10" y="43"/>
                    <a:pt x="12" y="40"/>
                    <a:pt x="12" y="38"/>
                  </a:cubicBezTo>
                  <a:cubicBezTo>
                    <a:pt x="12" y="35"/>
                    <a:pt x="10" y="32"/>
                    <a:pt x="7" y="32"/>
                  </a:cubicBezTo>
                  <a:close/>
                  <a:moveTo>
                    <a:pt x="2" y="13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" y="13"/>
                    <a:pt x="2" y="13"/>
                    <a:pt x="2" y="13"/>
                  </a:cubicBezTo>
                  <a:close/>
                  <a:moveTo>
                    <a:pt x="2" y="6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2" y="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13" name="TextBox 4"/>
          <p:cNvSpPr txBox="1"/>
          <p:nvPr/>
        </p:nvSpPr>
        <p:spPr>
          <a:xfrm>
            <a:off x="1772920" y="1266190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练习</a:t>
            </a:r>
            <a:endParaRPr lang="zh-CN" altLang="en-US" sz="3200" b="1" dirty="0" smtClean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8-13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面向对象编程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3" name="Rectangle 17"/>
          <p:cNvSpPr>
            <a:spLocks noChangeArrowheads="1"/>
          </p:cNvSpPr>
          <p:nvPr/>
        </p:nvSpPr>
        <p:spPr bwMode="auto">
          <a:xfrm>
            <a:off x="712470" y="2189480"/>
            <a:ext cx="5366385" cy="37388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en-US" altLang="zh-CN" sz="2600" b="1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JAVA</a:t>
            </a:r>
            <a:r>
              <a:rPr lang="zh-CN" altLang="en-US" sz="2600" b="1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是一种面向对象的编程语言。</a:t>
            </a:r>
            <a:endParaRPr lang="en-US" altLang="zh-CN" sz="2600" b="1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endParaRPr lang="en-US" altLang="zh-CN" sz="2600" b="1" dirty="0" smtClean="0">
              <a:ea typeface="黑体" panose="02010609060101010101" charset="-122"/>
              <a:cs typeface="黑体" panose="02010609060101010101" charset="-122"/>
            </a:endParaRPr>
          </a:p>
          <a:p>
            <a:pPr marL="24765" indent="-24765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6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之前我们编写代码，是纯</a:t>
            </a:r>
            <a:r>
              <a:rPr lang="zh-CN" altLang="en-US" sz="2600" dirty="0" smtClean="0">
                <a:solidFill>
                  <a:schemeClr val="accent1"/>
                </a:solidFill>
                <a:latin typeface="+mn-lt"/>
                <a:ea typeface="黑体" panose="02010609060101010101" charset="-122"/>
                <a:cs typeface="黑体" panose="02010609060101010101" charset="-122"/>
              </a:rPr>
              <a:t>面向过程</a:t>
            </a:r>
            <a:r>
              <a:rPr lang="zh-CN" altLang="en-US" sz="2600" dirty="0" smtClean="0">
                <a:latin typeface="+mn-lt"/>
                <a:ea typeface="黑体" panose="02010609060101010101" charset="-122"/>
                <a:cs typeface="黑体" panose="02010609060101010101" charset="-122"/>
              </a:rPr>
              <a:t>的。</a:t>
            </a:r>
            <a:endParaRPr lang="zh-CN" altLang="en-US" sz="26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endParaRPr lang="zh-CN" altLang="en-US" sz="2600" dirty="0" smtClean="0">
              <a:latin typeface="+mn-lt"/>
              <a:ea typeface="黑体" panose="02010609060101010101" charset="-122"/>
              <a:cs typeface="黑体" panose="02010609060101010101" charset="-122"/>
            </a:endParaRPr>
          </a:p>
          <a:p>
            <a:pPr marL="10795" indent="-10795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600" dirty="0" smtClean="0">
                <a:ea typeface="黑体" panose="02010609060101010101" charset="-122"/>
                <a:cs typeface="黑体" panose="02010609060101010101" charset="-122"/>
              </a:rPr>
              <a:t>在之后的</a:t>
            </a:r>
            <a:r>
              <a:rPr lang="en-US" altLang="zh-CN" sz="2600" dirty="0" smtClean="0">
                <a:ea typeface="黑体" panose="02010609060101010101" charset="-122"/>
                <a:cs typeface="黑体" panose="02010609060101010101" charset="-122"/>
              </a:rPr>
              <a:t>JAVA</a:t>
            </a:r>
            <a:r>
              <a:rPr lang="zh-CN" altLang="en-US" sz="2600" dirty="0" smtClean="0">
                <a:ea typeface="黑体" panose="02010609060101010101" charset="-122"/>
                <a:cs typeface="黑体" panose="02010609060101010101" charset="-122"/>
              </a:rPr>
              <a:t>编程中，我们会</a:t>
            </a:r>
            <a:r>
              <a:rPr lang="zh-CN" altLang="en-US" sz="2600" dirty="0" smtClean="0">
                <a:ea typeface="黑体" panose="02010609060101010101" charset="-122"/>
                <a:cs typeface="黑体" panose="02010609060101010101" charset="-122"/>
                <a:sym typeface="+mn-ea"/>
              </a:rPr>
              <a:t>更多</a:t>
            </a:r>
            <a:r>
              <a:rPr lang="zh-CN" altLang="en-US" sz="2600" dirty="0" smtClean="0">
                <a:ea typeface="黑体" panose="02010609060101010101" charset="-122"/>
                <a:cs typeface="黑体" panose="02010609060101010101" charset="-122"/>
              </a:rPr>
              <a:t>使用面向对象的方式。</a:t>
            </a:r>
            <a:endParaRPr lang="en-US" altLang="zh-CN" sz="2600" dirty="0" smtClean="0"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6327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面向对象编程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2" name="图片 1" descr="预览图_千图网_编号3567657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55005" y="1260475"/>
            <a:ext cx="4908550" cy="490855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17"/>
          <p:cNvSpPr>
            <a:spLocks noChangeArrowheads="1"/>
          </p:cNvSpPr>
          <p:nvPr/>
        </p:nvSpPr>
        <p:spPr bwMode="auto">
          <a:xfrm>
            <a:off x="5734050" y="3462338"/>
            <a:ext cx="4735513" cy="373856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Clr>
                <a:srgbClr val="0E9CDE"/>
              </a:buClr>
              <a:buSzPct val="100000"/>
            </a:pPr>
            <a:r>
              <a:rPr lang="zh-CN" altLang="en-US" sz="2600">
                <a:ea typeface="黑体" panose="02010609060101010101" charset="-122"/>
                <a:cs typeface="黑体" panose="02010609060101010101" charset="-122"/>
              </a:rPr>
              <a:t>将军打仗前如何分配任务，部署战斗？</a:t>
            </a:r>
            <a:endParaRPr lang="en-US" altLang="zh-CN" sz="2600"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6" name="Picture 2" descr="C:\Users\Administrator\Desktop\c83d70cf3bc79f3d5956c483b1a1cd11738b29c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1350" y="2263775"/>
            <a:ext cx="4754563" cy="3222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4"/>
          <p:cNvSpPr txBox="1"/>
          <p:nvPr/>
        </p:nvSpPr>
        <p:spPr>
          <a:xfrm>
            <a:off x="712470" y="800100"/>
            <a:ext cx="34493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生活中的面向对象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13" name="Rectangle 17"/>
          <p:cNvSpPr>
            <a:spLocks noChangeArrowheads="1"/>
          </p:cNvSpPr>
          <p:nvPr/>
        </p:nvSpPr>
        <p:spPr bwMode="auto">
          <a:xfrm>
            <a:off x="5288280" y="3461703"/>
            <a:ext cx="5273675" cy="373919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Clr>
                <a:srgbClr val="0E9CDE"/>
              </a:buClr>
              <a:buSzPct val="100000"/>
              <a:defRPr/>
            </a:pPr>
            <a:r>
              <a:rPr lang="zh-CN" altLang="en-US" sz="2600" dirty="0" smtClean="0">
                <a:ea typeface="黑体" panose="02010609060101010101" charset="-122"/>
                <a:cs typeface="黑体" panose="02010609060101010101" charset="-122"/>
              </a:rPr>
              <a:t>如何描述一个人早上上班的过程？</a:t>
            </a:r>
            <a:endParaRPr lang="en-US" altLang="zh-CN" sz="2600" dirty="0" smtClean="0"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49154" name="Picture 2" descr="C:\Users\Administrator\Desktop\29-040228_173.jp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827088" y="2852421"/>
            <a:ext cx="4215045" cy="2862580"/>
          </a:xfrm>
          <a:prstGeom prst="rect">
            <a:avLst/>
          </a:prstGeom>
          <a:noFill/>
        </p:spPr>
      </p:pic>
      <p:sp>
        <p:nvSpPr>
          <p:cNvPr id="3" name="TextBox 4"/>
          <p:cNvSpPr txBox="1"/>
          <p:nvPr/>
        </p:nvSpPr>
        <p:spPr>
          <a:xfrm>
            <a:off x="712470" y="800100"/>
            <a:ext cx="34493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生活中的面向对象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Picture 2" descr="C:\Users\Administrator\Desktop\90831974984616660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25550" y="2182813"/>
            <a:ext cx="4895850" cy="346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2"/>
          <p:cNvSpPr txBox="1">
            <a:spLocks noChangeArrowheads="1"/>
          </p:cNvSpPr>
          <p:nvPr/>
        </p:nvSpPr>
        <p:spPr bwMode="auto">
          <a:xfrm flipH="1">
            <a:off x="6675438" y="1463675"/>
            <a:ext cx="3671887" cy="51695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2400" b="1">
                <a:cs typeface="黑体" panose="02010609060101010101" charset="-122"/>
              </a:rPr>
              <a:t>图书类</a:t>
            </a:r>
            <a:endParaRPr lang="en-US" altLang="zh-CN" sz="2400" b="1">
              <a:cs typeface="黑体" panose="02010609060101010101" charset="-122"/>
            </a:endParaRPr>
          </a:p>
          <a:p>
            <a:r>
              <a:rPr lang="zh-CN" altLang="en-US" sz="2400" b="1">
                <a:cs typeface="黑体" panose="02010609060101010101" charset="-122"/>
              </a:rPr>
              <a:t>（每本书都是一个对象）</a:t>
            </a:r>
            <a:endParaRPr lang="en-US" altLang="zh-CN" sz="2400" b="1">
              <a:cs typeface="黑体" panose="02010609060101010101" charset="-122"/>
            </a:endParaRPr>
          </a:p>
          <a:p>
            <a:endParaRPr lang="en-US" altLang="zh-CN" sz="2400">
              <a:cs typeface="黑体" panose="02010609060101010101" charset="-122"/>
            </a:endParaRPr>
          </a:p>
          <a:p>
            <a:r>
              <a:rPr lang="zh-CN" altLang="en-US" sz="2400" b="1">
                <a:cs typeface="黑体" panose="02010609060101010101" charset="-122"/>
              </a:rPr>
              <a:t>属性：</a:t>
            </a:r>
            <a:endParaRPr lang="en-US" altLang="zh-CN" sz="2400" b="1">
              <a:cs typeface="黑体" panose="02010609060101010101" charset="-122"/>
            </a:endParaRPr>
          </a:p>
          <a:p>
            <a:r>
              <a:rPr lang="zh-CN" altLang="en-US" sz="2400">
                <a:cs typeface="黑体" panose="02010609060101010101" charset="-122"/>
              </a:rPr>
              <a:t>编号</a:t>
            </a:r>
            <a:endParaRPr lang="en-US" altLang="zh-CN" sz="2400">
              <a:cs typeface="黑体" panose="02010609060101010101" charset="-122"/>
            </a:endParaRPr>
          </a:p>
          <a:p>
            <a:r>
              <a:rPr lang="zh-CN" altLang="en-US" sz="2400">
                <a:cs typeface="黑体" panose="02010609060101010101" charset="-122"/>
              </a:rPr>
              <a:t>书名</a:t>
            </a:r>
            <a:endParaRPr lang="en-US" altLang="zh-CN" sz="2400">
              <a:cs typeface="黑体" panose="02010609060101010101" charset="-122"/>
            </a:endParaRPr>
          </a:p>
          <a:p>
            <a:r>
              <a:rPr lang="zh-CN" altLang="en-US" sz="2400">
                <a:cs typeface="黑体" panose="02010609060101010101" charset="-122"/>
              </a:rPr>
              <a:t>作者</a:t>
            </a:r>
            <a:endParaRPr lang="en-US" altLang="zh-CN" sz="2400">
              <a:cs typeface="黑体" panose="02010609060101010101" charset="-122"/>
            </a:endParaRPr>
          </a:p>
          <a:p>
            <a:r>
              <a:rPr lang="zh-CN" altLang="en-US" sz="2400">
                <a:cs typeface="黑体" panose="02010609060101010101" charset="-122"/>
              </a:rPr>
              <a:t>上架日期</a:t>
            </a:r>
            <a:endParaRPr lang="en-US" altLang="zh-CN" sz="2400">
              <a:cs typeface="黑体" panose="02010609060101010101" charset="-122"/>
            </a:endParaRPr>
          </a:p>
          <a:p>
            <a:r>
              <a:rPr lang="zh-CN" altLang="en-US" sz="2400">
                <a:cs typeface="黑体" panose="02010609060101010101" charset="-122"/>
              </a:rPr>
              <a:t>借出状态</a:t>
            </a:r>
            <a:endParaRPr lang="en-US" altLang="zh-CN" sz="2400">
              <a:cs typeface="黑体" panose="02010609060101010101" charset="-122"/>
            </a:endParaRPr>
          </a:p>
          <a:p>
            <a:endParaRPr lang="en-US" altLang="zh-CN" sz="2400">
              <a:cs typeface="黑体" panose="02010609060101010101" charset="-122"/>
            </a:endParaRPr>
          </a:p>
          <a:p>
            <a:r>
              <a:rPr lang="zh-CN" altLang="en-US" sz="2400" b="1">
                <a:cs typeface="黑体" panose="02010609060101010101" charset="-122"/>
              </a:rPr>
              <a:t>功能和方法：</a:t>
            </a:r>
            <a:endParaRPr lang="en-US" altLang="zh-CN" sz="2400" b="1">
              <a:cs typeface="黑体" panose="02010609060101010101" charset="-122"/>
            </a:endParaRPr>
          </a:p>
          <a:p>
            <a:r>
              <a:rPr lang="zh-CN" altLang="en-US" sz="2400">
                <a:cs typeface="黑体" panose="02010609060101010101" charset="-122"/>
              </a:rPr>
              <a:t>借出</a:t>
            </a:r>
            <a:endParaRPr lang="en-US" altLang="zh-CN" sz="2400">
              <a:cs typeface="黑体" panose="02010609060101010101" charset="-122"/>
            </a:endParaRPr>
          </a:p>
          <a:p>
            <a:r>
              <a:rPr lang="zh-CN" altLang="en-US" sz="2400">
                <a:cs typeface="黑体" panose="02010609060101010101" charset="-122"/>
              </a:rPr>
              <a:t>归还</a:t>
            </a:r>
            <a:endParaRPr lang="en-US" altLang="zh-CN" sz="2400">
              <a:cs typeface="黑体" panose="02010609060101010101" charset="-122"/>
            </a:endParaRPr>
          </a:p>
          <a:p>
            <a:endParaRPr lang="en-US" altLang="zh-CN"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6327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面向对象编程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8-13 ArrayList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类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389505"/>
            <a:ext cx="391033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cs typeface="黑体" panose="02010609060101010101" charset="-122"/>
                <a:sym typeface="+mn-ea"/>
              </a:rPr>
              <a:t>在真实世界中，</a:t>
            </a:r>
            <a:endParaRPr lang="zh-CN" altLang="en-US" sz="2400">
              <a:cs typeface="黑体" panose="02010609060101010101" charset="-122"/>
            </a:endParaRPr>
          </a:p>
          <a:p>
            <a:r>
              <a:rPr lang="zh-CN" altLang="en-US" sz="2400">
                <a:cs typeface="黑体" panose="02010609060101010101" charset="-122"/>
                <a:sym typeface="+mn-ea"/>
              </a:rPr>
              <a:t>对象是每一个具体的实体。</a:t>
            </a:r>
            <a:endParaRPr lang="zh-CN" altLang="en-US" sz="2400">
              <a:cs typeface="黑体" panose="02010609060101010101" charset="-122"/>
            </a:endParaRPr>
          </a:p>
          <a:p>
            <a:r>
              <a:rPr lang="zh-CN" altLang="en-US" sz="2400">
                <a:solidFill>
                  <a:schemeClr val="accent1"/>
                </a:solidFill>
                <a:cs typeface="黑体" panose="02010609060101010101" charset="-122"/>
                <a:sym typeface="+mn-ea"/>
              </a:rPr>
              <a:t>万事万物皆为对象！</a:t>
            </a:r>
            <a:endParaRPr lang="zh-CN" altLang="en-US" sz="2400">
              <a:solidFill>
                <a:schemeClr val="accent1"/>
              </a:solidFill>
              <a:cs typeface="黑体" panose="02010609060101010101" charset="-122"/>
              <a:sym typeface="+mn-ea"/>
            </a:endParaRPr>
          </a:p>
          <a:p>
            <a:endParaRPr lang="zh-CN" altLang="en-US" sz="2400" dirty="0">
              <a:solidFill>
                <a:schemeClr val="accent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对象可以是有形的，也可以是无形的。</a:t>
            </a:r>
            <a:endParaRPr lang="zh-CN" altLang="en-US" sz="24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9994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对象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6" name="PA_组合 178"/>
          <p:cNvGrpSpPr/>
          <p:nvPr>
            <p:custDataLst>
              <p:tags r:id="rId2"/>
            </p:custDataLst>
          </p:nvPr>
        </p:nvGrpSpPr>
        <p:grpSpPr>
          <a:xfrm>
            <a:off x="6283325" y="2295525"/>
            <a:ext cx="2775585" cy="3991610"/>
            <a:chOff x="504462" y="440275"/>
            <a:chExt cx="4334866" cy="6490904"/>
          </a:xfrm>
        </p:grpSpPr>
        <p:grpSp>
          <p:nvGrpSpPr>
            <p:cNvPr id="7" name="Group 1"/>
            <p:cNvGrpSpPr/>
            <p:nvPr/>
          </p:nvGrpSpPr>
          <p:grpSpPr>
            <a:xfrm>
              <a:off x="504462" y="440275"/>
              <a:ext cx="4063811" cy="4034223"/>
              <a:chOff x="672616" y="587033"/>
              <a:chExt cx="5418415" cy="5378964"/>
            </a:xfrm>
          </p:grpSpPr>
          <p:sp>
            <p:nvSpPr>
              <p:cNvPr id="8" name="Freeform: Shape 2"/>
              <p:cNvSpPr/>
              <p:nvPr/>
            </p:nvSpPr>
            <p:spPr>
              <a:xfrm>
                <a:off x="2420633" y="4970028"/>
                <a:ext cx="413922" cy="1847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611" y="8293"/>
                    </a:moveTo>
                    <a:lnTo>
                      <a:pt x="0" y="8293"/>
                    </a:lnTo>
                    <a:lnTo>
                      <a:pt x="0" y="21600"/>
                    </a:lnTo>
                    <a:lnTo>
                      <a:pt x="4611" y="21600"/>
                    </a:lnTo>
                    <a:lnTo>
                      <a:pt x="4611" y="18433"/>
                    </a:lnTo>
                    <a:lnTo>
                      <a:pt x="2757" y="18433"/>
                    </a:lnTo>
                    <a:lnTo>
                      <a:pt x="2757" y="12604"/>
                    </a:lnTo>
                    <a:lnTo>
                      <a:pt x="4611" y="12604"/>
                    </a:lnTo>
                    <a:cubicBezTo>
                      <a:pt x="4611" y="12604"/>
                      <a:pt x="4611" y="8293"/>
                      <a:pt x="4611" y="8293"/>
                    </a:cubicBezTo>
                    <a:close/>
                    <a:moveTo>
                      <a:pt x="10775" y="8293"/>
                    </a:moveTo>
                    <a:lnTo>
                      <a:pt x="4611" y="8293"/>
                    </a:lnTo>
                    <a:lnTo>
                      <a:pt x="4611" y="12604"/>
                    </a:lnTo>
                    <a:lnTo>
                      <a:pt x="6465" y="12604"/>
                    </a:lnTo>
                    <a:lnTo>
                      <a:pt x="6465" y="18433"/>
                    </a:lnTo>
                    <a:lnTo>
                      <a:pt x="6465" y="18433"/>
                    </a:lnTo>
                    <a:lnTo>
                      <a:pt x="4611" y="18433"/>
                    </a:lnTo>
                    <a:lnTo>
                      <a:pt x="4611" y="21600"/>
                    </a:lnTo>
                    <a:lnTo>
                      <a:pt x="10775" y="21600"/>
                    </a:lnTo>
                    <a:lnTo>
                      <a:pt x="10775" y="18433"/>
                    </a:lnTo>
                    <a:lnTo>
                      <a:pt x="8921" y="18433"/>
                    </a:lnTo>
                    <a:lnTo>
                      <a:pt x="8921" y="12604"/>
                    </a:lnTo>
                    <a:lnTo>
                      <a:pt x="10775" y="12604"/>
                    </a:lnTo>
                    <a:cubicBezTo>
                      <a:pt x="10775" y="12604"/>
                      <a:pt x="10775" y="8293"/>
                      <a:pt x="10775" y="8293"/>
                    </a:cubicBezTo>
                    <a:close/>
                    <a:moveTo>
                      <a:pt x="14015" y="0"/>
                    </a:moveTo>
                    <a:lnTo>
                      <a:pt x="14015" y="8293"/>
                    </a:lnTo>
                    <a:lnTo>
                      <a:pt x="10775" y="8293"/>
                    </a:lnTo>
                    <a:lnTo>
                      <a:pt x="10775" y="12604"/>
                    </a:lnTo>
                    <a:lnTo>
                      <a:pt x="12628" y="12604"/>
                    </a:lnTo>
                    <a:lnTo>
                      <a:pt x="12628" y="18433"/>
                    </a:lnTo>
                    <a:lnTo>
                      <a:pt x="12628" y="18433"/>
                    </a:lnTo>
                    <a:lnTo>
                      <a:pt x="10775" y="18433"/>
                    </a:lnTo>
                    <a:lnTo>
                      <a:pt x="10775" y="21600"/>
                    </a:lnTo>
                    <a:lnTo>
                      <a:pt x="16989" y="21600"/>
                    </a:lnTo>
                    <a:lnTo>
                      <a:pt x="16989" y="18433"/>
                    </a:lnTo>
                    <a:lnTo>
                      <a:pt x="15135" y="18433"/>
                    </a:lnTo>
                    <a:lnTo>
                      <a:pt x="15135" y="12604"/>
                    </a:lnTo>
                    <a:lnTo>
                      <a:pt x="16989" y="12604"/>
                    </a:lnTo>
                    <a:lnTo>
                      <a:pt x="16989" y="2589"/>
                    </a:lnTo>
                    <a:cubicBezTo>
                      <a:pt x="15990" y="1762"/>
                      <a:pt x="14999" y="899"/>
                      <a:pt x="14015" y="0"/>
                    </a:cubicBezTo>
                    <a:close/>
                    <a:moveTo>
                      <a:pt x="16989" y="21600"/>
                    </a:moveTo>
                    <a:lnTo>
                      <a:pt x="21600" y="21600"/>
                    </a:lnTo>
                    <a:lnTo>
                      <a:pt x="21600" y="8293"/>
                    </a:lnTo>
                    <a:lnTo>
                      <a:pt x="19003" y="8293"/>
                    </a:lnTo>
                    <a:lnTo>
                      <a:pt x="19003" y="4199"/>
                    </a:lnTo>
                    <a:cubicBezTo>
                      <a:pt x="18328" y="3678"/>
                      <a:pt x="17657" y="3143"/>
                      <a:pt x="16989" y="2589"/>
                    </a:cubicBezTo>
                    <a:lnTo>
                      <a:pt x="16989" y="12604"/>
                    </a:lnTo>
                    <a:lnTo>
                      <a:pt x="18842" y="12604"/>
                    </a:lnTo>
                    <a:lnTo>
                      <a:pt x="18842" y="18433"/>
                    </a:lnTo>
                    <a:lnTo>
                      <a:pt x="18842" y="18433"/>
                    </a:lnTo>
                    <a:lnTo>
                      <a:pt x="16989" y="18433"/>
                    </a:lnTo>
                    <a:cubicBezTo>
                      <a:pt x="16989" y="18433"/>
                      <a:pt x="16989" y="21600"/>
                      <a:pt x="16989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" name="Freeform: Shape 3"/>
              <p:cNvSpPr/>
              <p:nvPr/>
            </p:nvSpPr>
            <p:spPr>
              <a:xfrm>
                <a:off x="2323522" y="5170726"/>
                <a:ext cx="558895" cy="1796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37" y="21600"/>
                    </a:moveTo>
                    <a:lnTo>
                      <a:pt x="21600" y="0"/>
                    </a:lnTo>
                    <a:lnTo>
                      <a:pt x="0" y="0"/>
                    </a:lnTo>
                    <a:lnTo>
                      <a:pt x="2426" y="21600"/>
                    </a:lnTo>
                    <a:cubicBezTo>
                      <a:pt x="2426" y="21600"/>
                      <a:pt x="20837" y="21600"/>
                      <a:pt x="20837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" name="Freeform: Shape 4"/>
              <p:cNvSpPr/>
              <p:nvPr/>
            </p:nvSpPr>
            <p:spPr>
              <a:xfrm>
                <a:off x="1410668" y="3875898"/>
                <a:ext cx="261809" cy="3805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326" y="0"/>
                    </a:moveTo>
                    <a:cubicBezTo>
                      <a:pt x="9041" y="346"/>
                      <a:pt x="0" y="6786"/>
                      <a:pt x="0" y="14623"/>
                    </a:cubicBezTo>
                    <a:cubicBezTo>
                      <a:pt x="0" y="17063"/>
                      <a:pt x="890" y="19468"/>
                      <a:pt x="2571" y="21600"/>
                    </a:cubicBezTo>
                    <a:lnTo>
                      <a:pt x="2571" y="17730"/>
                    </a:lnTo>
                    <a:cubicBezTo>
                      <a:pt x="2571" y="17016"/>
                      <a:pt x="2940" y="16355"/>
                      <a:pt x="3587" y="15787"/>
                    </a:cubicBezTo>
                    <a:cubicBezTo>
                      <a:pt x="3534" y="15400"/>
                      <a:pt x="3506" y="15013"/>
                      <a:pt x="3506" y="14623"/>
                    </a:cubicBezTo>
                    <a:cubicBezTo>
                      <a:pt x="3506" y="7912"/>
                      <a:pt x="11443" y="2427"/>
                      <a:pt x="21182" y="2395"/>
                    </a:cubicBezTo>
                    <a:cubicBezTo>
                      <a:pt x="21322" y="2396"/>
                      <a:pt x="21461" y="2398"/>
                      <a:pt x="21600" y="2400"/>
                    </a:cubicBezTo>
                    <a:cubicBezTo>
                      <a:pt x="21162" y="1605"/>
                      <a:pt x="20737" y="805"/>
                      <a:pt x="203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" name="Freeform: Shape 5"/>
              <p:cNvSpPr/>
              <p:nvPr/>
            </p:nvSpPr>
            <p:spPr>
              <a:xfrm>
                <a:off x="1455986" y="4134864"/>
                <a:ext cx="112372" cy="203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19" y="4534"/>
                    </a:moveTo>
                    <a:cubicBezTo>
                      <a:pt x="114" y="4911"/>
                      <a:pt x="0" y="5299"/>
                      <a:pt x="0" y="5701"/>
                    </a:cubicBezTo>
                    <a:lnTo>
                      <a:pt x="0" y="12660"/>
                    </a:lnTo>
                    <a:lnTo>
                      <a:pt x="0" y="15899"/>
                    </a:lnTo>
                    <a:cubicBezTo>
                      <a:pt x="0" y="19046"/>
                      <a:pt x="6806" y="21600"/>
                      <a:pt x="15200" y="21600"/>
                    </a:cubicBezTo>
                    <a:lnTo>
                      <a:pt x="21600" y="21600"/>
                    </a:lnTo>
                    <a:lnTo>
                      <a:pt x="21600" y="0"/>
                    </a:lnTo>
                    <a:lnTo>
                      <a:pt x="15200" y="0"/>
                    </a:lnTo>
                    <a:cubicBezTo>
                      <a:pt x="7872" y="0"/>
                      <a:pt x="1755" y="1944"/>
                      <a:pt x="319" y="453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" name="Freeform: Shape 6"/>
              <p:cNvSpPr/>
              <p:nvPr/>
            </p:nvSpPr>
            <p:spPr>
              <a:xfrm>
                <a:off x="1760271" y="4134864"/>
                <a:ext cx="108180" cy="203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54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6648" y="21600"/>
                    </a:lnTo>
                    <a:cubicBezTo>
                      <a:pt x="13590" y="21600"/>
                      <a:pt x="19486" y="19981"/>
                      <a:pt x="21600" y="17733"/>
                    </a:cubicBezTo>
                    <a:cubicBezTo>
                      <a:pt x="14246" y="12033"/>
                      <a:pt x="7449" y="6116"/>
                      <a:pt x="12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" name="Freeform: Shape 7"/>
              <p:cNvSpPr/>
              <p:nvPr/>
            </p:nvSpPr>
            <p:spPr>
              <a:xfrm>
                <a:off x="5664180" y="3377388"/>
                <a:ext cx="408473" cy="4084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204"/>
                    </a:moveTo>
                    <a:lnTo>
                      <a:pt x="19371" y="10204"/>
                    </a:lnTo>
                    <a:lnTo>
                      <a:pt x="21257" y="8317"/>
                    </a:lnTo>
                    <a:lnTo>
                      <a:pt x="20412" y="7474"/>
                    </a:lnTo>
                    <a:lnTo>
                      <a:pt x="17684" y="10204"/>
                    </a:lnTo>
                    <a:lnTo>
                      <a:pt x="16935" y="10204"/>
                    </a:lnTo>
                    <a:lnTo>
                      <a:pt x="17637" y="9501"/>
                    </a:lnTo>
                    <a:lnTo>
                      <a:pt x="16793" y="8657"/>
                    </a:lnTo>
                    <a:lnTo>
                      <a:pt x="15248" y="10204"/>
                    </a:lnTo>
                    <a:lnTo>
                      <a:pt x="14068" y="10204"/>
                    </a:lnTo>
                    <a:cubicBezTo>
                      <a:pt x="13981" y="9730"/>
                      <a:pt x="13796" y="9292"/>
                      <a:pt x="13532" y="8912"/>
                    </a:cubicBezTo>
                    <a:lnTo>
                      <a:pt x="14367" y="8077"/>
                    </a:lnTo>
                    <a:lnTo>
                      <a:pt x="16553" y="8077"/>
                    </a:lnTo>
                    <a:lnTo>
                      <a:pt x="16553" y="6885"/>
                    </a:lnTo>
                    <a:lnTo>
                      <a:pt x="15559" y="6885"/>
                    </a:lnTo>
                    <a:lnTo>
                      <a:pt x="16089" y="6354"/>
                    </a:lnTo>
                    <a:lnTo>
                      <a:pt x="19949" y="6354"/>
                    </a:lnTo>
                    <a:lnTo>
                      <a:pt x="19949" y="5161"/>
                    </a:lnTo>
                    <a:lnTo>
                      <a:pt x="17283" y="5161"/>
                    </a:lnTo>
                    <a:lnTo>
                      <a:pt x="18859" y="3585"/>
                    </a:lnTo>
                    <a:lnTo>
                      <a:pt x="18015" y="2742"/>
                    </a:lnTo>
                    <a:lnTo>
                      <a:pt x="16440" y="4318"/>
                    </a:lnTo>
                    <a:lnTo>
                      <a:pt x="16440" y="1651"/>
                    </a:lnTo>
                    <a:lnTo>
                      <a:pt x="15246" y="1651"/>
                    </a:lnTo>
                    <a:lnTo>
                      <a:pt x="15246" y="5510"/>
                    </a:lnTo>
                    <a:lnTo>
                      <a:pt x="14716" y="6041"/>
                    </a:lnTo>
                    <a:lnTo>
                      <a:pt x="14716" y="5048"/>
                    </a:lnTo>
                    <a:lnTo>
                      <a:pt x="13523" y="5048"/>
                    </a:lnTo>
                    <a:lnTo>
                      <a:pt x="13523" y="7234"/>
                    </a:lnTo>
                    <a:lnTo>
                      <a:pt x="12688" y="8068"/>
                    </a:lnTo>
                    <a:cubicBezTo>
                      <a:pt x="12308" y="7805"/>
                      <a:pt x="11870" y="7619"/>
                      <a:pt x="11397" y="7532"/>
                    </a:cubicBezTo>
                    <a:lnTo>
                      <a:pt x="11397" y="6353"/>
                    </a:lnTo>
                    <a:lnTo>
                      <a:pt x="12942" y="4807"/>
                    </a:lnTo>
                    <a:lnTo>
                      <a:pt x="12098" y="3964"/>
                    </a:lnTo>
                    <a:lnTo>
                      <a:pt x="11397" y="4665"/>
                    </a:lnTo>
                    <a:lnTo>
                      <a:pt x="11397" y="3916"/>
                    </a:lnTo>
                    <a:lnTo>
                      <a:pt x="14126" y="1187"/>
                    </a:lnTo>
                    <a:lnTo>
                      <a:pt x="13282" y="343"/>
                    </a:lnTo>
                    <a:lnTo>
                      <a:pt x="11397" y="2229"/>
                    </a:lnTo>
                    <a:lnTo>
                      <a:pt x="11397" y="0"/>
                    </a:lnTo>
                    <a:lnTo>
                      <a:pt x="10204" y="0"/>
                    </a:lnTo>
                    <a:lnTo>
                      <a:pt x="10204" y="2229"/>
                    </a:lnTo>
                    <a:lnTo>
                      <a:pt x="8318" y="343"/>
                    </a:lnTo>
                    <a:lnTo>
                      <a:pt x="7474" y="1187"/>
                    </a:lnTo>
                    <a:lnTo>
                      <a:pt x="10204" y="3916"/>
                    </a:lnTo>
                    <a:lnTo>
                      <a:pt x="10204" y="4665"/>
                    </a:lnTo>
                    <a:lnTo>
                      <a:pt x="9502" y="3964"/>
                    </a:lnTo>
                    <a:lnTo>
                      <a:pt x="8658" y="4807"/>
                    </a:lnTo>
                    <a:lnTo>
                      <a:pt x="10204" y="6353"/>
                    </a:lnTo>
                    <a:lnTo>
                      <a:pt x="10204" y="7532"/>
                    </a:lnTo>
                    <a:cubicBezTo>
                      <a:pt x="9731" y="7619"/>
                      <a:pt x="9293" y="7805"/>
                      <a:pt x="8912" y="8068"/>
                    </a:cubicBezTo>
                    <a:lnTo>
                      <a:pt x="8078" y="7234"/>
                    </a:lnTo>
                    <a:lnTo>
                      <a:pt x="8078" y="5048"/>
                    </a:lnTo>
                    <a:lnTo>
                      <a:pt x="6885" y="5048"/>
                    </a:lnTo>
                    <a:lnTo>
                      <a:pt x="6885" y="6041"/>
                    </a:lnTo>
                    <a:lnTo>
                      <a:pt x="6355" y="5510"/>
                    </a:lnTo>
                    <a:lnTo>
                      <a:pt x="6355" y="1651"/>
                    </a:lnTo>
                    <a:lnTo>
                      <a:pt x="5162" y="1651"/>
                    </a:lnTo>
                    <a:lnTo>
                      <a:pt x="5162" y="4318"/>
                    </a:lnTo>
                    <a:lnTo>
                      <a:pt x="3586" y="2742"/>
                    </a:lnTo>
                    <a:lnTo>
                      <a:pt x="2742" y="3585"/>
                    </a:lnTo>
                    <a:lnTo>
                      <a:pt x="4318" y="5161"/>
                    </a:lnTo>
                    <a:lnTo>
                      <a:pt x="1652" y="5161"/>
                    </a:lnTo>
                    <a:lnTo>
                      <a:pt x="1652" y="6354"/>
                    </a:lnTo>
                    <a:lnTo>
                      <a:pt x="5511" y="6354"/>
                    </a:lnTo>
                    <a:lnTo>
                      <a:pt x="6041" y="6885"/>
                    </a:lnTo>
                    <a:lnTo>
                      <a:pt x="5048" y="6885"/>
                    </a:lnTo>
                    <a:lnTo>
                      <a:pt x="5048" y="8077"/>
                    </a:lnTo>
                    <a:lnTo>
                      <a:pt x="7234" y="8077"/>
                    </a:lnTo>
                    <a:lnTo>
                      <a:pt x="8068" y="8912"/>
                    </a:lnTo>
                    <a:cubicBezTo>
                      <a:pt x="7805" y="9292"/>
                      <a:pt x="7620" y="9730"/>
                      <a:pt x="7533" y="10204"/>
                    </a:cubicBezTo>
                    <a:lnTo>
                      <a:pt x="6353" y="10204"/>
                    </a:lnTo>
                    <a:lnTo>
                      <a:pt x="4808" y="8657"/>
                    </a:lnTo>
                    <a:lnTo>
                      <a:pt x="3964" y="9501"/>
                    </a:lnTo>
                    <a:lnTo>
                      <a:pt x="4666" y="10204"/>
                    </a:lnTo>
                    <a:lnTo>
                      <a:pt x="3917" y="10204"/>
                    </a:lnTo>
                    <a:lnTo>
                      <a:pt x="1188" y="7474"/>
                    </a:lnTo>
                    <a:lnTo>
                      <a:pt x="343" y="8317"/>
                    </a:lnTo>
                    <a:lnTo>
                      <a:pt x="2230" y="10204"/>
                    </a:lnTo>
                    <a:lnTo>
                      <a:pt x="0" y="10204"/>
                    </a:lnTo>
                    <a:lnTo>
                      <a:pt x="0" y="11396"/>
                    </a:lnTo>
                    <a:lnTo>
                      <a:pt x="2230" y="11396"/>
                    </a:lnTo>
                    <a:lnTo>
                      <a:pt x="343" y="13282"/>
                    </a:lnTo>
                    <a:lnTo>
                      <a:pt x="1188" y="14125"/>
                    </a:lnTo>
                    <a:lnTo>
                      <a:pt x="3917" y="11396"/>
                    </a:lnTo>
                    <a:lnTo>
                      <a:pt x="4666" y="11396"/>
                    </a:lnTo>
                    <a:lnTo>
                      <a:pt x="3963" y="12098"/>
                    </a:lnTo>
                    <a:lnTo>
                      <a:pt x="4808" y="12942"/>
                    </a:lnTo>
                    <a:lnTo>
                      <a:pt x="6353" y="11396"/>
                    </a:lnTo>
                    <a:lnTo>
                      <a:pt x="7533" y="11396"/>
                    </a:lnTo>
                    <a:cubicBezTo>
                      <a:pt x="7620" y="11869"/>
                      <a:pt x="7805" y="12308"/>
                      <a:pt x="8068" y="12688"/>
                    </a:cubicBezTo>
                    <a:lnTo>
                      <a:pt x="7234" y="13522"/>
                    </a:lnTo>
                    <a:lnTo>
                      <a:pt x="5048" y="13522"/>
                    </a:lnTo>
                    <a:lnTo>
                      <a:pt x="5048" y="14716"/>
                    </a:lnTo>
                    <a:lnTo>
                      <a:pt x="6041" y="14716"/>
                    </a:lnTo>
                    <a:lnTo>
                      <a:pt x="5511" y="15245"/>
                    </a:lnTo>
                    <a:lnTo>
                      <a:pt x="1652" y="15245"/>
                    </a:lnTo>
                    <a:lnTo>
                      <a:pt x="1652" y="16438"/>
                    </a:lnTo>
                    <a:lnTo>
                      <a:pt x="4318" y="16438"/>
                    </a:lnTo>
                    <a:lnTo>
                      <a:pt x="2742" y="18014"/>
                    </a:lnTo>
                    <a:lnTo>
                      <a:pt x="3586" y="18858"/>
                    </a:lnTo>
                    <a:lnTo>
                      <a:pt x="5162" y="17282"/>
                    </a:lnTo>
                    <a:lnTo>
                      <a:pt x="5162" y="19948"/>
                    </a:lnTo>
                    <a:lnTo>
                      <a:pt x="6355" y="19948"/>
                    </a:lnTo>
                    <a:lnTo>
                      <a:pt x="6355" y="16088"/>
                    </a:lnTo>
                    <a:lnTo>
                      <a:pt x="6885" y="15559"/>
                    </a:lnTo>
                    <a:lnTo>
                      <a:pt x="6885" y="16552"/>
                    </a:lnTo>
                    <a:lnTo>
                      <a:pt x="8078" y="16552"/>
                    </a:lnTo>
                    <a:lnTo>
                      <a:pt x="8078" y="14365"/>
                    </a:lnTo>
                    <a:lnTo>
                      <a:pt x="8912" y="13531"/>
                    </a:lnTo>
                    <a:cubicBezTo>
                      <a:pt x="9293" y="13796"/>
                      <a:pt x="9731" y="13981"/>
                      <a:pt x="10204" y="14067"/>
                    </a:cubicBezTo>
                    <a:lnTo>
                      <a:pt x="10204" y="15247"/>
                    </a:lnTo>
                    <a:lnTo>
                      <a:pt x="8658" y="16792"/>
                    </a:lnTo>
                    <a:lnTo>
                      <a:pt x="9502" y="17636"/>
                    </a:lnTo>
                    <a:lnTo>
                      <a:pt x="10204" y="16934"/>
                    </a:lnTo>
                    <a:lnTo>
                      <a:pt x="10204" y="17682"/>
                    </a:lnTo>
                    <a:lnTo>
                      <a:pt x="7474" y="20412"/>
                    </a:lnTo>
                    <a:lnTo>
                      <a:pt x="8318" y="21256"/>
                    </a:lnTo>
                    <a:lnTo>
                      <a:pt x="10204" y="19370"/>
                    </a:lnTo>
                    <a:lnTo>
                      <a:pt x="10204" y="21600"/>
                    </a:lnTo>
                    <a:lnTo>
                      <a:pt x="11397" y="21600"/>
                    </a:lnTo>
                    <a:lnTo>
                      <a:pt x="11397" y="19370"/>
                    </a:lnTo>
                    <a:lnTo>
                      <a:pt x="13282" y="21256"/>
                    </a:lnTo>
                    <a:lnTo>
                      <a:pt x="14126" y="20412"/>
                    </a:lnTo>
                    <a:lnTo>
                      <a:pt x="11397" y="17682"/>
                    </a:lnTo>
                    <a:lnTo>
                      <a:pt x="11397" y="16934"/>
                    </a:lnTo>
                    <a:lnTo>
                      <a:pt x="12098" y="17636"/>
                    </a:lnTo>
                    <a:lnTo>
                      <a:pt x="12942" y="16792"/>
                    </a:lnTo>
                    <a:lnTo>
                      <a:pt x="11397" y="15247"/>
                    </a:lnTo>
                    <a:lnTo>
                      <a:pt x="11397" y="14067"/>
                    </a:lnTo>
                    <a:cubicBezTo>
                      <a:pt x="11870" y="13981"/>
                      <a:pt x="12308" y="13796"/>
                      <a:pt x="12688" y="13531"/>
                    </a:cubicBezTo>
                    <a:lnTo>
                      <a:pt x="13523" y="14365"/>
                    </a:lnTo>
                    <a:lnTo>
                      <a:pt x="13523" y="16552"/>
                    </a:lnTo>
                    <a:lnTo>
                      <a:pt x="14716" y="16552"/>
                    </a:lnTo>
                    <a:lnTo>
                      <a:pt x="14716" y="15559"/>
                    </a:lnTo>
                    <a:lnTo>
                      <a:pt x="15246" y="16089"/>
                    </a:lnTo>
                    <a:lnTo>
                      <a:pt x="15246" y="19948"/>
                    </a:lnTo>
                    <a:lnTo>
                      <a:pt x="16440" y="19948"/>
                    </a:lnTo>
                    <a:lnTo>
                      <a:pt x="16440" y="17282"/>
                    </a:lnTo>
                    <a:lnTo>
                      <a:pt x="18015" y="18858"/>
                    </a:lnTo>
                    <a:lnTo>
                      <a:pt x="18859" y="18014"/>
                    </a:lnTo>
                    <a:lnTo>
                      <a:pt x="17283" y="16438"/>
                    </a:lnTo>
                    <a:lnTo>
                      <a:pt x="19949" y="16438"/>
                    </a:lnTo>
                    <a:lnTo>
                      <a:pt x="19949" y="15245"/>
                    </a:lnTo>
                    <a:lnTo>
                      <a:pt x="16089" y="15245"/>
                    </a:lnTo>
                    <a:lnTo>
                      <a:pt x="15559" y="14716"/>
                    </a:lnTo>
                    <a:lnTo>
                      <a:pt x="16553" y="14716"/>
                    </a:lnTo>
                    <a:lnTo>
                      <a:pt x="16553" y="13522"/>
                    </a:lnTo>
                    <a:lnTo>
                      <a:pt x="14367" y="13522"/>
                    </a:lnTo>
                    <a:lnTo>
                      <a:pt x="13532" y="12688"/>
                    </a:lnTo>
                    <a:cubicBezTo>
                      <a:pt x="13796" y="12308"/>
                      <a:pt x="13981" y="11869"/>
                      <a:pt x="14068" y="11396"/>
                    </a:cubicBezTo>
                    <a:lnTo>
                      <a:pt x="15248" y="11396"/>
                    </a:lnTo>
                    <a:lnTo>
                      <a:pt x="16793" y="12942"/>
                    </a:lnTo>
                    <a:lnTo>
                      <a:pt x="17637" y="12098"/>
                    </a:lnTo>
                    <a:lnTo>
                      <a:pt x="16935" y="11396"/>
                    </a:lnTo>
                    <a:lnTo>
                      <a:pt x="17684" y="11396"/>
                    </a:lnTo>
                    <a:lnTo>
                      <a:pt x="20412" y="14125"/>
                    </a:lnTo>
                    <a:lnTo>
                      <a:pt x="21256" y="13282"/>
                    </a:lnTo>
                    <a:lnTo>
                      <a:pt x="19371" y="11396"/>
                    </a:lnTo>
                    <a:lnTo>
                      <a:pt x="21600" y="11396"/>
                    </a:lnTo>
                    <a:cubicBezTo>
                      <a:pt x="21600" y="11396"/>
                      <a:pt x="21600" y="10204"/>
                      <a:pt x="21600" y="1020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" name="Freeform: Shape 8"/>
              <p:cNvSpPr/>
              <p:nvPr/>
            </p:nvSpPr>
            <p:spPr>
              <a:xfrm>
                <a:off x="3864368" y="1189128"/>
                <a:ext cx="82603" cy="340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7" name="Freeform: Shape 9"/>
              <p:cNvSpPr/>
              <p:nvPr/>
            </p:nvSpPr>
            <p:spPr>
              <a:xfrm>
                <a:off x="3553609" y="1240921"/>
                <a:ext cx="448891" cy="3075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  <a:lnTo>
                      <a:pt x="0" y="14583"/>
                    </a:lnTo>
                    <a:cubicBezTo>
                      <a:pt x="1865" y="14837"/>
                      <a:pt x="3714" y="15172"/>
                      <a:pt x="5544" y="15592"/>
                    </a:cubicBezTo>
                    <a:cubicBezTo>
                      <a:pt x="5051" y="14317"/>
                      <a:pt x="4769" y="12844"/>
                      <a:pt x="4769" y="11275"/>
                    </a:cubicBezTo>
                    <a:cubicBezTo>
                      <a:pt x="4769" y="6414"/>
                      <a:pt x="7469" y="2474"/>
                      <a:pt x="10800" y="2474"/>
                    </a:cubicBezTo>
                    <a:lnTo>
                      <a:pt x="10800" y="2474"/>
                    </a:lnTo>
                    <a:cubicBezTo>
                      <a:pt x="14131" y="2474"/>
                      <a:pt x="16831" y="6414"/>
                      <a:pt x="16831" y="11275"/>
                    </a:cubicBezTo>
                    <a:cubicBezTo>
                      <a:pt x="16831" y="14160"/>
                      <a:pt x="15880" y="16720"/>
                      <a:pt x="14411" y="18325"/>
                    </a:cubicBezTo>
                    <a:cubicBezTo>
                      <a:pt x="16850" y="19270"/>
                      <a:pt x="19249" y="20364"/>
                      <a:pt x="21600" y="2160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8" name="Freeform: Shape 10"/>
              <p:cNvSpPr/>
              <p:nvPr/>
            </p:nvSpPr>
            <p:spPr>
              <a:xfrm>
                <a:off x="3696039" y="1318611"/>
                <a:ext cx="168714" cy="1683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850" y="21600"/>
                    </a:moveTo>
                    <a:cubicBezTo>
                      <a:pt x="17315" y="21069"/>
                      <a:pt x="21600" y="16440"/>
                      <a:pt x="21600" y="10826"/>
                    </a:cubicBezTo>
                    <a:cubicBezTo>
                      <a:pt x="21600" y="4855"/>
                      <a:pt x="16755" y="0"/>
                      <a:pt x="10800" y="0"/>
                    </a:cubicBezTo>
                    <a:cubicBezTo>
                      <a:pt x="4846" y="0"/>
                      <a:pt x="0" y="4856"/>
                      <a:pt x="0" y="10826"/>
                    </a:cubicBezTo>
                    <a:cubicBezTo>
                      <a:pt x="0" y="14872"/>
                      <a:pt x="2227" y="18407"/>
                      <a:pt x="5516" y="20265"/>
                    </a:cubicBezTo>
                    <a:cubicBezTo>
                      <a:pt x="7637" y="20683"/>
                      <a:pt x="9750" y="21125"/>
                      <a:pt x="1185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9" name="Freeform: Shape 11"/>
              <p:cNvSpPr/>
              <p:nvPr/>
            </p:nvSpPr>
            <p:spPr>
              <a:xfrm>
                <a:off x="1281184" y="2969517"/>
                <a:ext cx="296218" cy="255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78"/>
                    </a:moveTo>
                    <a:cubicBezTo>
                      <a:pt x="20527" y="277"/>
                      <a:pt x="19355" y="0"/>
                      <a:pt x="18127" y="0"/>
                    </a:cubicBezTo>
                    <a:cubicBezTo>
                      <a:pt x="13052" y="0"/>
                      <a:pt x="8926" y="4720"/>
                      <a:pt x="8829" y="10584"/>
                    </a:cubicBezTo>
                    <a:cubicBezTo>
                      <a:pt x="7895" y="9674"/>
                      <a:pt x="6689" y="9125"/>
                      <a:pt x="5374" y="9125"/>
                    </a:cubicBezTo>
                    <a:cubicBezTo>
                      <a:pt x="2406" y="9125"/>
                      <a:pt x="0" y="11917"/>
                      <a:pt x="0" y="15362"/>
                    </a:cubicBezTo>
                    <a:cubicBezTo>
                      <a:pt x="0" y="18807"/>
                      <a:pt x="2406" y="21600"/>
                      <a:pt x="5374" y="21600"/>
                    </a:cubicBezTo>
                    <a:lnTo>
                      <a:pt x="17727" y="21600"/>
                    </a:lnTo>
                    <a:lnTo>
                      <a:pt x="18127" y="21600"/>
                    </a:lnTo>
                    <a:lnTo>
                      <a:pt x="19949" y="21600"/>
                    </a:lnTo>
                    <a:cubicBezTo>
                      <a:pt x="20101" y="14532"/>
                      <a:pt x="20662" y="7583"/>
                      <a:pt x="21600" y="77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20" name="Freeform: Shape 12"/>
              <p:cNvSpPr/>
              <p:nvPr/>
            </p:nvSpPr>
            <p:spPr>
              <a:xfrm>
                <a:off x="1339452" y="3247907"/>
                <a:ext cx="35463" cy="782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22" name="Freeform: Shape 13"/>
              <p:cNvSpPr/>
              <p:nvPr/>
            </p:nvSpPr>
            <p:spPr>
              <a:xfrm>
                <a:off x="1423615" y="3293226"/>
                <a:ext cx="35466" cy="782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23" name="Freeform: Shape 14"/>
              <p:cNvSpPr/>
              <p:nvPr/>
            </p:nvSpPr>
            <p:spPr>
              <a:xfrm>
                <a:off x="1507780" y="3247907"/>
                <a:ext cx="35463" cy="782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24" name="Freeform: Shape 15"/>
              <p:cNvSpPr/>
              <p:nvPr/>
            </p:nvSpPr>
            <p:spPr>
              <a:xfrm>
                <a:off x="692037" y="2671707"/>
                <a:ext cx="467018" cy="5448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26" extrusionOk="0">
                    <a:moveTo>
                      <a:pt x="10800" y="3805"/>
                    </a:moveTo>
                    <a:lnTo>
                      <a:pt x="0" y="3805"/>
                    </a:lnTo>
                    <a:lnTo>
                      <a:pt x="0" y="19783"/>
                    </a:lnTo>
                    <a:lnTo>
                      <a:pt x="1581" y="19783"/>
                    </a:lnTo>
                    <a:lnTo>
                      <a:pt x="1581" y="21526"/>
                    </a:lnTo>
                    <a:lnTo>
                      <a:pt x="4273" y="21526"/>
                    </a:lnTo>
                    <a:lnTo>
                      <a:pt x="4273" y="19783"/>
                    </a:lnTo>
                    <a:lnTo>
                      <a:pt x="10800" y="19783"/>
                    </a:lnTo>
                    <a:lnTo>
                      <a:pt x="10800" y="14993"/>
                    </a:lnTo>
                    <a:lnTo>
                      <a:pt x="1950" y="14993"/>
                    </a:lnTo>
                    <a:lnTo>
                      <a:pt x="1950" y="5568"/>
                    </a:lnTo>
                    <a:lnTo>
                      <a:pt x="1950" y="5568"/>
                    </a:lnTo>
                    <a:lnTo>
                      <a:pt x="10800" y="5568"/>
                    </a:lnTo>
                    <a:cubicBezTo>
                      <a:pt x="10800" y="5568"/>
                      <a:pt x="10800" y="3805"/>
                      <a:pt x="10800" y="3805"/>
                    </a:cubicBezTo>
                    <a:close/>
                    <a:moveTo>
                      <a:pt x="10800" y="19783"/>
                    </a:moveTo>
                    <a:lnTo>
                      <a:pt x="13827" y="19783"/>
                    </a:lnTo>
                    <a:lnTo>
                      <a:pt x="13827" y="18480"/>
                    </a:lnTo>
                    <a:cubicBezTo>
                      <a:pt x="13134" y="18480"/>
                      <a:pt x="12572" y="18000"/>
                      <a:pt x="12572" y="17407"/>
                    </a:cubicBezTo>
                    <a:cubicBezTo>
                      <a:pt x="12572" y="16815"/>
                      <a:pt x="13134" y="16335"/>
                      <a:pt x="13827" y="16335"/>
                    </a:cubicBezTo>
                    <a:lnTo>
                      <a:pt x="13827" y="14993"/>
                    </a:lnTo>
                    <a:lnTo>
                      <a:pt x="10800" y="14993"/>
                    </a:lnTo>
                    <a:cubicBezTo>
                      <a:pt x="10800" y="14993"/>
                      <a:pt x="10800" y="19783"/>
                      <a:pt x="10800" y="19783"/>
                    </a:cubicBezTo>
                    <a:close/>
                    <a:moveTo>
                      <a:pt x="13827" y="3805"/>
                    </a:moveTo>
                    <a:lnTo>
                      <a:pt x="10800" y="3805"/>
                    </a:lnTo>
                    <a:lnTo>
                      <a:pt x="10800" y="5568"/>
                    </a:lnTo>
                    <a:lnTo>
                      <a:pt x="13827" y="5568"/>
                    </a:lnTo>
                    <a:lnTo>
                      <a:pt x="13827" y="3805"/>
                    </a:lnTo>
                    <a:cubicBezTo>
                      <a:pt x="13827" y="3805"/>
                      <a:pt x="13827" y="3805"/>
                      <a:pt x="13827" y="3805"/>
                    </a:cubicBezTo>
                    <a:close/>
                    <a:moveTo>
                      <a:pt x="13827" y="940"/>
                    </a:moveTo>
                    <a:lnTo>
                      <a:pt x="12578" y="119"/>
                    </a:lnTo>
                    <a:cubicBezTo>
                      <a:pt x="12284" y="-74"/>
                      <a:pt x="11861" y="-27"/>
                      <a:pt x="11634" y="225"/>
                    </a:cubicBezTo>
                    <a:cubicBezTo>
                      <a:pt x="11408" y="477"/>
                      <a:pt x="11464" y="837"/>
                      <a:pt x="11758" y="1030"/>
                    </a:cubicBezTo>
                    <a:lnTo>
                      <a:pt x="13827" y="2389"/>
                    </a:lnTo>
                    <a:lnTo>
                      <a:pt x="13827" y="940"/>
                    </a:lnTo>
                    <a:cubicBezTo>
                      <a:pt x="13827" y="940"/>
                      <a:pt x="13827" y="940"/>
                      <a:pt x="13827" y="940"/>
                    </a:cubicBezTo>
                    <a:close/>
                    <a:moveTo>
                      <a:pt x="13827" y="19783"/>
                    </a:moveTo>
                    <a:lnTo>
                      <a:pt x="17327" y="19783"/>
                    </a:lnTo>
                    <a:lnTo>
                      <a:pt x="17327" y="21526"/>
                    </a:lnTo>
                    <a:lnTo>
                      <a:pt x="18000" y="21526"/>
                    </a:lnTo>
                    <a:lnTo>
                      <a:pt x="18000" y="18480"/>
                    </a:lnTo>
                    <a:lnTo>
                      <a:pt x="17999" y="18480"/>
                    </a:lnTo>
                    <a:cubicBezTo>
                      <a:pt x="17306" y="18480"/>
                      <a:pt x="16744" y="18000"/>
                      <a:pt x="16744" y="17407"/>
                    </a:cubicBezTo>
                    <a:lnTo>
                      <a:pt x="16744" y="17407"/>
                    </a:lnTo>
                    <a:cubicBezTo>
                      <a:pt x="16744" y="16815"/>
                      <a:pt x="17306" y="16335"/>
                      <a:pt x="17999" y="16335"/>
                    </a:cubicBezTo>
                    <a:lnTo>
                      <a:pt x="18000" y="16335"/>
                    </a:lnTo>
                    <a:lnTo>
                      <a:pt x="18000" y="14993"/>
                    </a:lnTo>
                    <a:lnTo>
                      <a:pt x="13827" y="14993"/>
                    </a:lnTo>
                    <a:lnTo>
                      <a:pt x="13827" y="16335"/>
                    </a:lnTo>
                    <a:lnTo>
                      <a:pt x="13828" y="16335"/>
                    </a:lnTo>
                    <a:cubicBezTo>
                      <a:pt x="14521" y="16335"/>
                      <a:pt x="15084" y="16815"/>
                      <a:pt x="15084" y="17407"/>
                    </a:cubicBezTo>
                    <a:cubicBezTo>
                      <a:pt x="15084" y="18000"/>
                      <a:pt x="14521" y="18480"/>
                      <a:pt x="13828" y="18480"/>
                    </a:cubicBezTo>
                    <a:lnTo>
                      <a:pt x="13828" y="18480"/>
                    </a:lnTo>
                    <a:lnTo>
                      <a:pt x="13827" y="18480"/>
                    </a:lnTo>
                    <a:cubicBezTo>
                      <a:pt x="13827" y="18480"/>
                      <a:pt x="13827" y="19783"/>
                      <a:pt x="13827" y="19783"/>
                    </a:cubicBezTo>
                    <a:close/>
                    <a:moveTo>
                      <a:pt x="18000" y="1617"/>
                    </a:moveTo>
                    <a:lnTo>
                      <a:pt x="17246" y="2111"/>
                    </a:lnTo>
                    <a:cubicBezTo>
                      <a:pt x="16994" y="2023"/>
                      <a:pt x="16719" y="1974"/>
                      <a:pt x="16430" y="1974"/>
                    </a:cubicBezTo>
                    <a:cubicBezTo>
                      <a:pt x="16140" y="1974"/>
                      <a:pt x="15865" y="2023"/>
                      <a:pt x="15613" y="2112"/>
                    </a:cubicBezTo>
                    <a:lnTo>
                      <a:pt x="13827" y="940"/>
                    </a:lnTo>
                    <a:lnTo>
                      <a:pt x="13827" y="2389"/>
                    </a:lnTo>
                    <a:lnTo>
                      <a:pt x="14579" y="2883"/>
                    </a:lnTo>
                    <a:cubicBezTo>
                      <a:pt x="14394" y="3154"/>
                      <a:pt x="14285" y="3468"/>
                      <a:pt x="14285" y="3805"/>
                    </a:cubicBezTo>
                    <a:lnTo>
                      <a:pt x="13827" y="3805"/>
                    </a:lnTo>
                    <a:lnTo>
                      <a:pt x="13827" y="5568"/>
                    </a:lnTo>
                    <a:lnTo>
                      <a:pt x="18000" y="5568"/>
                    </a:lnTo>
                    <a:lnTo>
                      <a:pt x="18000" y="1617"/>
                    </a:lnTo>
                    <a:cubicBezTo>
                      <a:pt x="18000" y="1617"/>
                      <a:pt x="18000" y="1617"/>
                      <a:pt x="18000" y="1617"/>
                    </a:cubicBezTo>
                    <a:close/>
                    <a:moveTo>
                      <a:pt x="20019" y="21526"/>
                    </a:moveTo>
                    <a:lnTo>
                      <a:pt x="20019" y="19783"/>
                    </a:lnTo>
                    <a:lnTo>
                      <a:pt x="21600" y="19783"/>
                    </a:lnTo>
                    <a:lnTo>
                      <a:pt x="21600" y="3805"/>
                    </a:lnTo>
                    <a:lnTo>
                      <a:pt x="18573" y="3805"/>
                    </a:lnTo>
                    <a:cubicBezTo>
                      <a:pt x="18573" y="3468"/>
                      <a:pt x="18465" y="3154"/>
                      <a:pt x="18280" y="2883"/>
                    </a:cubicBezTo>
                    <a:lnTo>
                      <a:pt x="21101" y="1030"/>
                    </a:lnTo>
                    <a:cubicBezTo>
                      <a:pt x="21396" y="837"/>
                      <a:pt x="21451" y="476"/>
                      <a:pt x="21225" y="225"/>
                    </a:cubicBezTo>
                    <a:cubicBezTo>
                      <a:pt x="20998" y="-27"/>
                      <a:pt x="20577" y="-74"/>
                      <a:pt x="20281" y="119"/>
                    </a:cubicBezTo>
                    <a:lnTo>
                      <a:pt x="18000" y="1617"/>
                    </a:lnTo>
                    <a:lnTo>
                      <a:pt x="18000" y="5568"/>
                    </a:lnTo>
                    <a:lnTo>
                      <a:pt x="19649" y="5568"/>
                    </a:lnTo>
                    <a:lnTo>
                      <a:pt x="19649" y="14993"/>
                    </a:lnTo>
                    <a:lnTo>
                      <a:pt x="18000" y="14993"/>
                    </a:lnTo>
                    <a:lnTo>
                      <a:pt x="18000" y="16335"/>
                    </a:lnTo>
                    <a:cubicBezTo>
                      <a:pt x="18693" y="16335"/>
                      <a:pt x="19256" y="16815"/>
                      <a:pt x="19256" y="17407"/>
                    </a:cubicBezTo>
                    <a:cubicBezTo>
                      <a:pt x="19256" y="18000"/>
                      <a:pt x="18693" y="18480"/>
                      <a:pt x="18000" y="18480"/>
                    </a:cubicBezTo>
                    <a:lnTo>
                      <a:pt x="18000" y="21526"/>
                    </a:lnTo>
                    <a:cubicBezTo>
                      <a:pt x="18000" y="21526"/>
                      <a:pt x="20019" y="21526"/>
                      <a:pt x="20019" y="2152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25" name="Freeform: Shape 16"/>
              <p:cNvSpPr/>
              <p:nvPr/>
            </p:nvSpPr>
            <p:spPr>
              <a:xfrm>
                <a:off x="5469954" y="2030767"/>
                <a:ext cx="279452" cy="1694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608" y="0"/>
                    </a:lnTo>
                    <a:lnTo>
                      <a:pt x="1608" y="6442"/>
                    </a:lnTo>
                    <a:lnTo>
                      <a:pt x="0" y="6442"/>
                    </a:lnTo>
                    <a:lnTo>
                      <a:pt x="0" y="15536"/>
                    </a:lnTo>
                    <a:lnTo>
                      <a:pt x="1608" y="15536"/>
                    </a:lnTo>
                    <a:lnTo>
                      <a:pt x="1608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26" name="Freeform: Shape 17"/>
              <p:cNvSpPr/>
              <p:nvPr/>
            </p:nvSpPr>
            <p:spPr>
              <a:xfrm>
                <a:off x="5249835" y="1953077"/>
                <a:ext cx="41621" cy="237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27" name="Freeform: Shape 18"/>
              <p:cNvSpPr/>
              <p:nvPr/>
            </p:nvSpPr>
            <p:spPr>
              <a:xfrm>
                <a:off x="5295153" y="2063138"/>
                <a:ext cx="89646" cy="896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9" y="21600"/>
                    </a:moveTo>
                    <a:cubicBezTo>
                      <a:pt x="16756" y="21600"/>
                      <a:pt x="21600" y="16752"/>
                      <a:pt x="21600" y="10800"/>
                    </a:cubicBezTo>
                    <a:cubicBezTo>
                      <a:pt x="21600" y="4844"/>
                      <a:pt x="16756" y="0"/>
                      <a:pt x="10799" y="0"/>
                    </a:cubicBezTo>
                    <a:cubicBezTo>
                      <a:pt x="4846" y="0"/>
                      <a:pt x="0" y="4844"/>
                      <a:pt x="0" y="10800"/>
                    </a:cubicBezTo>
                    <a:cubicBezTo>
                      <a:pt x="0" y="16752"/>
                      <a:pt x="4846" y="21600"/>
                      <a:pt x="10799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28" name="Freeform: Shape 19"/>
              <p:cNvSpPr/>
              <p:nvPr/>
            </p:nvSpPr>
            <p:spPr>
              <a:xfrm>
                <a:off x="5217464" y="1991923"/>
                <a:ext cx="234853" cy="4518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10936" y="21600"/>
                    </a:lnTo>
                    <a:lnTo>
                      <a:pt x="10936" y="9673"/>
                    </a:lnTo>
                    <a:lnTo>
                      <a:pt x="10936" y="9673"/>
                    </a:lnTo>
                    <a:cubicBezTo>
                      <a:pt x="6402" y="9673"/>
                      <a:pt x="2713" y="7756"/>
                      <a:pt x="2713" y="5400"/>
                    </a:cubicBezTo>
                    <a:cubicBezTo>
                      <a:pt x="2713" y="3043"/>
                      <a:pt x="6402" y="1126"/>
                      <a:pt x="10936" y="1126"/>
                    </a:cubicBezTo>
                    <a:lnTo>
                      <a:pt x="10936" y="1126"/>
                    </a:lnTo>
                    <a:lnTo>
                      <a:pt x="10936" y="1126"/>
                    </a:lnTo>
                    <a:lnTo>
                      <a:pt x="10936" y="0"/>
                    </a:ln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  <a:moveTo>
                      <a:pt x="10936" y="21600"/>
                    </a:moveTo>
                    <a:lnTo>
                      <a:pt x="21600" y="21600"/>
                    </a:lnTo>
                    <a:lnTo>
                      <a:pt x="21600" y="7531"/>
                    </a:lnTo>
                    <a:lnTo>
                      <a:pt x="21600" y="4121"/>
                    </a:lnTo>
                    <a:lnTo>
                      <a:pt x="21600" y="0"/>
                    </a:lnTo>
                    <a:lnTo>
                      <a:pt x="10936" y="0"/>
                    </a:lnTo>
                    <a:lnTo>
                      <a:pt x="10936" y="1126"/>
                    </a:lnTo>
                    <a:cubicBezTo>
                      <a:pt x="15471" y="1127"/>
                      <a:pt x="19160" y="3043"/>
                      <a:pt x="19160" y="5400"/>
                    </a:cubicBezTo>
                    <a:cubicBezTo>
                      <a:pt x="19160" y="7756"/>
                      <a:pt x="15471" y="9673"/>
                      <a:pt x="10936" y="9673"/>
                    </a:cubicBezTo>
                    <a:cubicBezTo>
                      <a:pt x="10936" y="9673"/>
                      <a:pt x="10936" y="21600"/>
                      <a:pt x="10936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29" name="Freeform: Shape 20"/>
              <p:cNvSpPr/>
              <p:nvPr/>
            </p:nvSpPr>
            <p:spPr>
              <a:xfrm>
                <a:off x="4233394" y="5028295"/>
                <a:ext cx="398369" cy="3983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87" y="3520"/>
                    </a:moveTo>
                    <a:lnTo>
                      <a:pt x="4228" y="2099"/>
                    </a:lnTo>
                    <a:lnTo>
                      <a:pt x="7228" y="496"/>
                    </a:lnTo>
                    <a:lnTo>
                      <a:pt x="7988" y="1918"/>
                    </a:lnTo>
                    <a:cubicBezTo>
                      <a:pt x="8887" y="1633"/>
                      <a:pt x="9835" y="1482"/>
                      <a:pt x="10800" y="1484"/>
                    </a:cubicBezTo>
                    <a:lnTo>
                      <a:pt x="10800" y="3919"/>
                    </a:lnTo>
                    <a:cubicBezTo>
                      <a:pt x="7850" y="3918"/>
                      <a:pt x="5122" y="5830"/>
                      <a:pt x="4219" y="8799"/>
                    </a:cubicBezTo>
                    <a:cubicBezTo>
                      <a:pt x="3114" y="12433"/>
                      <a:pt x="5165" y="16275"/>
                      <a:pt x="8799" y="17380"/>
                    </a:cubicBezTo>
                    <a:lnTo>
                      <a:pt x="8799" y="17380"/>
                    </a:lnTo>
                    <a:cubicBezTo>
                      <a:pt x="9465" y="17583"/>
                      <a:pt x="10139" y="17678"/>
                      <a:pt x="10800" y="17679"/>
                    </a:cubicBezTo>
                    <a:lnTo>
                      <a:pt x="10800" y="20115"/>
                    </a:lnTo>
                    <a:cubicBezTo>
                      <a:pt x="10456" y="20115"/>
                      <a:pt x="10110" y="20096"/>
                      <a:pt x="9764" y="20056"/>
                    </a:cubicBezTo>
                    <a:lnTo>
                      <a:pt x="9294" y="21600"/>
                    </a:lnTo>
                    <a:lnTo>
                      <a:pt x="6040" y="20610"/>
                    </a:lnTo>
                    <a:lnTo>
                      <a:pt x="6509" y="19067"/>
                    </a:lnTo>
                    <a:cubicBezTo>
                      <a:pt x="5328" y="18457"/>
                      <a:pt x="4319" y="17613"/>
                      <a:pt x="3521" y="16612"/>
                    </a:cubicBezTo>
                    <a:lnTo>
                      <a:pt x="2098" y="17371"/>
                    </a:lnTo>
                    <a:lnTo>
                      <a:pt x="497" y="14371"/>
                    </a:lnTo>
                    <a:lnTo>
                      <a:pt x="1919" y="13611"/>
                    </a:lnTo>
                    <a:cubicBezTo>
                      <a:pt x="1531" y="12392"/>
                      <a:pt x="1394" y="11084"/>
                      <a:pt x="1542" y="9763"/>
                    </a:cubicBezTo>
                    <a:lnTo>
                      <a:pt x="0" y="9294"/>
                    </a:lnTo>
                    <a:lnTo>
                      <a:pt x="989" y="6039"/>
                    </a:lnTo>
                    <a:lnTo>
                      <a:pt x="2532" y="6508"/>
                    </a:lnTo>
                    <a:cubicBezTo>
                      <a:pt x="3143" y="5328"/>
                      <a:pt x="3985" y="4318"/>
                      <a:pt x="4987" y="3520"/>
                    </a:cubicBezTo>
                    <a:close/>
                    <a:moveTo>
                      <a:pt x="10800" y="1484"/>
                    </a:moveTo>
                    <a:cubicBezTo>
                      <a:pt x="11144" y="1484"/>
                      <a:pt x="11490" y="1503"/>
                      <a:pt x="11837" y="1543"/>
                    </a:cubicBezTo>
                    <a:lnTo>
                      <a:pt x="12306" y="0"/>
                    </a:lnTo>
                    <a:lnTo>
                      <a:pt x="15560" y="988"/>
                    </a:lnTo>
                    <a:lnTo>
                      <a:pt x="15091" y="2532"/>
                    </a:lnTo>
                    <a:cubicBezTo>
                      <a:pt x="16271" y="3142"/>
                      <a:pt x="17282" y="3986"/>
                      <a:pt x="18080" y="4986"/>
                    </a:cubicBezTo>
                    <a:lnTo>
                      <a:pt x="19502" y="4227"/>
                    </a:lnTo>
                    <a:lnTo>
                      <a:pt x="21103" y="7228"/>
                    </a:lnTo>
                    <a:lnTo>
                      <a:pt x="19681" y="7988"/>
                    </a:lnTo>
                    <a:cubicBezTo>
                      <a:pt x="20068" y="9207"/>
                      <a:pt x="20207" y="10515"/>
                      <a:pt x="20057" y="11836"/>
                    </a:cubicBezTo>
                    <a:lnTo>
                      <a:pt x="21600" y="12305"/>
                    </a:lnTo>
                    <a:lnTo>
                      <a:pt x="20611" y="15559"/>
                    </a:lnTo>
                    <a:lnTo>
                      <a:pt x="19068" y="15090"/>
                    </a:lnTo>
                    <a:cubicBezTo>
                      <a:pt x="18457" y="16271"/>
                      <a:pt x="17614" y="17281"/>
                      <a:pt x="16613" y="18079"/>
                    </a:cubicBezTo>
                    <a:lnTo>
                      <a:pt x="17372" y="19501"/>
                    </a:lnTo>
                    <a:lnTo>
                      <a:pt x="14372" y="21102"/>
                    </a:lnTo>
                    <a:lnTo>
                      <a:pt x="13613" y="19680"/>
                    </a:lnTo>
                    <a:cubicBezTo>
                      <a:pt x="12713" y="19966"/>
                      <a:pt x="11765" y="20116"/>
                      <a:pt x="10800" y="20115"/>
                    </a:cubicBezTo>
                    <a:lnTo>
                      <a:pt x="10800" y="17679"/>
                    </a:lnTo>
                    <a:cubicBezTo>
                      <a:pt x="13750" y="17681"/>
                      <a:pt x="16479" y="15768"/>
                      <a:pt x="17381" y="12800"/>
                    </a:cubicBezTo>
                    <a:cubicBezTo>
                      <a:pt x="18487" y="9166"/>
                      <a:pt x="16435" y="5324"/>
                      <a:pt x="12801" y="4218"/>
                    </a:cubicBezTo>
                    <a:cubicBezTo>
                      <a:pt x="12135" y="4015"/>
                      <a:pt x="11462" y="3920"/>
                      <a:pt x="10800" y="3919"/>
                    </a:cubicBezTo>
                    <a:cubicBezTo>
                      <a:pt x="10800" y="3919"/>
                      <a:pt x="10800" y="1484"/>
                      <a:pt x="10800" y="148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0" name="Freeform: Shape 21"/>
              <p:cNvSpPr/>
              <p:nvPr/>
            </p:nvSpPr>
            <p:spPr>
              <a:xfrm>
                <a:off x="4453515" y="5397321"/>
                <a:ext cx="273059" cy="2730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9" y="21508"/>
                    </a:moveTo>
                    <a:lnTo>
                      <a:pt x="9745" y="21600"/>
                    </a:lnTo>
                    <a:lnTo>
                      <a:pt x="9604" y="19997"/>
                    </a:lnTo>
                    <a:cubicBezTo>
                      <a:pt x="8523" y="19857"/>
                      <a:pt x="7467" y="19525"/>
                      <a:pt x="6502" y="19018"/>
                    </a:cubicBezTo>
                    <a:lnTo>
                      <a:pt x="5467" y="20251"/>
                    </a:lnTo>
                    <a:lnTo>
                      <a:pt x="2418" y="17692"/>
                    </a:lnTo>
                    <a:lnTo>
                      <a:pt x="3452" y="16458"/>
                    </a:lnTo>
                    <a:cubicBezTo>
                      <a:pt x="2780" y="15589"/>
                      <a:pt x="2275" y="14621"/>
                      <a:pt x="1948" y="13571"/>
                    </a:cubicBezTo>
                    <a:lnTo>
                      <a:pt x="347" y="13711"/>
                    </a:lnTo>
                    <a:lnTo>
                      <a:pt x="0" y="9746"/>
                    </a:lnTo>
                    <a:lnTo>
                      <a:pt x="1601" y="9605"/>
                    </a:lnTo>
                    <a:cubicBezTo>
                      <a:pt x="1742" y="8516"/>
                      <a:pt x="2072" y="7474"/>
                      <a:pt x="2582" y="6501"/>
                    </a:cubicBezTo>
                    <a:lnTo>
                      <a:pt x="1350" y="5467"/>
                    </a:lnTo>
                    <a:lnTo>
                      <a:pt x="3908" y="2417"/>
                    </a:lnTo>
                    <a:lnTo>
                      <a:pt x="5140" y="3451"/>
                    </a:lnTo>
                    <a:cubicBezTo>
                      <a:pt x="6010" y="2780"/>
                      <a:pt x="6980" y="2276"/>
                      <a:pt x="8028" y="1949"/>
                    </a:cubicBezTo>
                    <a:lnTo>
                      <a:pt x="7888" y="346"/>
                    </a:lnTo>
                    <a:lnTo>
                      <a:pt x="10799" y="92"/>
                    </a:lnTo>
                    <a:lnTo>
                      <a:pt x="10799" y="4580"/>
                    </a:lnTo>
                    <a:cubicBezTo>
                      <a:pt x="8991" y="4580"/>
                      <a:pt x="7241" y="5371"/>
                      <a:pt x="6038" y="6803"/>
                    </a:cubicBezTo>
                    <a:cubicBezTo>
                      <a:pt x="3834" y="9429"/>
                      <a:pt x="4179" y="13358"/>
                      <a:pt x="6803" y="15561"/>
                    </a:cubicBezTo>
                    <a:cubicBezTo>
                      <a:pt x="7451" y="16104"/>
                      <a:pt x="8186" y="16505"/>
                      <a:pt x="8988" y="16748"/>
                    </a:cubicBezTo>
                    <a:cubicBezTo>
                      <a:pt x="9586" y="16930"/>
                      <a:pt x="10196" y="17019"/>
                      <a:pt x="10799" y="17019"/>
                    </a:cubicBezTo>
                    <a:cubicBezTo>
                      <a:pt x="10799" y="17019"/>
                      <a:pt x="10799" y="21508"/>
                      <a:pt x="10799" y="21508"/>
                    </a:cubicBezTo>
                    <a:close/>
                    <a:moveTo>
                      <a:pt x="19018" y="15099"/>
                    </a:moveTo>
                    <a:lnTo>
                      <a:pt x="20250" y="16133"/>
                    </a:lnTo>
                    <a:lnTo>
                      <a:pt x="17690" y="19182"/>
                    </a:lnTo>
                    <a:lnTo>
                      <a:pt x="16458" y="18148"/>
                    </a:lnTo>
                    <a:cubicBezTo>
                      <a:pt x="15588" y="18819"/>
                      <a:pt x="14621" y="19324"/>
                      <a:pt x="13571" y="19651"/>
                    </a:cubicBezTo>
                    <a:lnTo>
                      <a:pt x="13711" y="21254"/>
                    </a:lnTo>
                    <a:lnTo>
                      <a:pt x="10799" y="21508"/>
                    </a:lnTo>
                    <a:lnTo>
                      <a:pt x="10799" y="17019"/>
                    </a:lnTo>
                    <a:cubicBezTo>
                      <a:pt x="12608" y="17020"/>
                      <a:pt x="14358" y="16229"/>
                      <a:pt x="15562" y="14797"/>
                    </a:cubicBezTo>
                    <a:cubicBezTo>
                      <a:pt x="17764" y="12170"/>
                      <a:pt x="17422" y="8242"/>
                      <a:pt x="14796" y="6038"/>
                    </a:cubicBezTo>
                    <a:lnTo>
                      <a:pt x="14796" y="6038"/>
                    </a:lnTo>
                    <a:cubicBezTo>
                      <a:pt x="14147" y="5494"/>
                      <a:pt x="13412" y="5095"/>
                      <a:pt x="12611" y="4851"/>
                    </a:cubicBezTo>
                    <a:cubicBezTo>
                      <a:pt x="12014" y="4670"/>
                      <a:pt x="11403" y="4581"/>
                      <a:pt x="10799" y="4580"/>
                    </a:cubicBezTo>
                    <a:lnTo>
                      <a:pt x="10799" y="92"/>
                    </a:lnTo>
                    <a:lnTo>
                      <a:pt x="11854" y="0"/>
                    </a:lnTo>
                    <a:lnTo>
                      <a:pt x="11993" y="1601"/>
                    </a:lnTo>
                    <a:cubicBezTo>
                      <a:pt x="13075" y="1742"/>
                      <a:pt x="14131" y="2075"/>
                      <a:pt x="15099" y="2581"/>
                    </a:cubicBezTo>
                    <a:lnTo>
                      <a:pt x="16132" y="1349"/>
                    </a:lnTo>
                    <a:lnTo>
                      <a:pt x="19181" y="3907"/>
                    </a:lnTo>
                    <a:lnTo>
                      <a:pt x="18148" y="5141"/>
                    </a:lnTo>
                    <a:cubicBezTo>
                      <a:pt x="18819" y="6011"/>
                      <a:pt x="19324" y="6979"/>
                      <a:pt x="19651" y="8029"/>
                    </a:cubicBezTo>
                    <a:lnTo>
                      <a:pt x="21253" y="7889"/>
                    </a:lnTo>
                    <a:lnTo>
                      <a:pt x="21600" y="11854"/>
                    </a:lnTo>
                    <a:lnTo>
                      <a:pt x="19997" y="11993"/>
                    </a:lnTo>
                    <a:cubicBezTo>
                      <a:pt x="19858" y="13084"/>
                      <a:pt x="19528" y="14127"/>
                      <a:pt x="19018" y="1509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1" name="Freeform: Shape 22"/>
              <p:cNvSpPr/>
              <p:nvPr/>
            </p:nvSpPr>
            <p:spPr>
              <a:xfrm>
                <a:off x="5204515" y="3163742"/>
                <a:ext cx="357805" cy="3908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00" y="0"/>
                    </a:moveTo>
                    <a:cubicBezTo>
                      <a:pt x="6079" y="0"/>
                      <a:pt x="2761" y="1578"/>
                      <a:pt x="599" y="4041"/>
                    </a:cubicBezTo>
                    <a:cubicBezTo>
                      <a:pt x="613" y="4702"/>
                      <a:pt x="626" y="5362"/>
                      <a:pt x="626" y="6025"/>
                    </a:cubicBezTo>
                    <a:cubicBezTo>
                      <a:pt x="626" y="9671"/>
                      <a:pt x="411" y="13270"/>
                      <a:pt x="0" y="16814"/>
                    </a:cubicBezTo>
                    <a:cubicBezTo>
                      <a:pt x="2118" y="19701"/>
                      <a:pt x="5717" y="21600"/>
                      <a:pt x="9800" y="21600"/>
                    </a:cubicBezTo>
                    <a:lnTo>
                      <a:pt x="9800" y="13895"/>
                    </a:lnTo>
                    <a:lnTo>
                      <a:pt x="3771" y="16319"/>
                    </a:lnTo>
                    <a:lnTo>
                      <a:pt x="7452" y="8650"/>
                    </a:lnTo>
                    <a:lnTo>
                      <a:pt x="7452" y="8650"/>
                    </a:lnTo>
                    <a:lnTo>
                      <a:pt x="9800" y="7705"/>
                    </a:lnTo>
                    <a:cubicBezTo>
                      <a:pt x="9800" y="7705"/>
                      <a:pt x="9800" y="0"/>
                      <a:pt x="9800" y="0"/>
                    </a:cubicBezTo>
                    <a:close/>
                    <a:moveTo>
                      <a:pt x="9801" y="21600"/>
                    </a:moveTo>
                    <a:cubicBezTo>
                      <a:pt x="16317" y="21600"/>
                      <a:pt x="21600" y="16765"/>
                      <a:pt x="21600" y="10800"/>
                    </a:cubicBezTo>
                    <a:cubicBezTo>
                      <a:pt x="21600" y="4836"/>
                      <a:pt x="16317" y="0"/>
                      <a:pt x="9801" y="0"/>
                    </a:cubicBezTo>
                    <a:lnTo>
                      <a:pt x="9800" y="0"/>
                    </a:lnTo>
                    <a:lnTo>
                      <a:pt x="9800" y="7705"/>
                    </a:lnTo>
                    <a:lnTo>
                      <a:pt x="15830" y="5281"/>
                    </a:lnTo>
                    <a:lnTo>
                      <a:pt x="12150" y="12950"/>
                    </a:lnTo>
                    <a:lnTo>
                      <a:pt x="9800" y="13895"/>
                    </a:lnTo>
                    <a:lnTo>
                      <a:pt x="9800" y="21600"/>
                    </a:lnTo>
                    <a:cubicBezTo>
                      <a:pt x="9800" y="21600"/>
                      <a:pt x="9801" y="21600"/>
                      <a:pt x="9801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2" name="Oval 23"/>
              <p:cNvSpPr/>
              <p:nvPr/>
            </p:nvSpPr>
            <p:spPr>
              <a:xfrm>
                <a:off x="5346946" y="3332069"/>
                <a:ext cx="44846" cy="44852"/>
              </a:xfrm>
              <a:prstGeom prst="ellipse">
                <a:avLst/>
              </a:pr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3" name="Freeform: Shape 24"/>
              <p:cNvSpPr/>
              <p:nvPr/>
            </p:nvSpPr>
            <p:spPr>
              <a:xfrm>
                <a:off x="5411687" y="3953588"/>
                <a:ext cx="278446" cy="538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10799" y="21600"/>
                    </a:lnTo>
                    <a:lnTo>
                      <a:pt x="10799" y="19673"/>
                    </a:lnTo>
                    <a:cubicBezTo>
                      <a:pt x="9340" y="19673"/>
                      <a:pt x="8158" y="19062"/>
                      <a:pt x="8158" y="18308"/>
                    </a:cubicBezTo>
                    <a:cubicBezTo>
                      <a:pt x="8158" y="17554"/>
                      <a:pt x="9340" y="16942"/>
                      <a:pt x="10799" y="16942"/>
                    </a:cubicBezTo>
                    <a:lnTo>
                      <a:pt x="10799" y="14855"/>
                    </a:lnTo>
                    <a:cubicBezTo>
                      <a:pt x="9340" y="14855"/>
                      <a:pt x="8158" y="14244"/>
                      <a:pt x="8158" y="13490"/>
                    </a:cubicBezTo>
                    <a:cubicBezTo>
                      <a:pt x="8158" y="12736"/>
                      <a:pt x="9340" y="12125"/>
                      <a:pt x="10799" y="12125"/>
                    </a:cubicBezTo>
                    <a:lnTo>
                      <a:pt x="10799" y="10419"/>
                    </a:lnTo>
                    <a:lnTo>
                      <a:pt x="2137" y="10419"/>
                    </a:lnTo>
                    <a:lnTo>
                      <a:pt x="2137" y="6284"/>
                    </a:lnTo>
                    <a:lnTo>
                      <a:pt x="2137" y="6284"/>
                    </a:lnTo>
                    <a:lnTo>
                      <a:pt x="10799" y="6284"/>
                    </a:lnTo>
                    <a:lnTo>
                      <a:pt x="10799" y="5320"/>
                    </a:lnTo>
                    <a:lnTo>
                      <a:pt x="2137" y="5320"/>
                    </a:lnTo>
                    <a:lnTo>
                      <a:pt x="2137" y="1185"/>
                    </a:lnTo>
                    <a:lnTo>
                      <a:pt x="2137" y="1185"/>
                    </a:lnTo>
                    <a:lnTo>
                      <a:pt x="10799" y="1185"/>
                    </a:lnTo>
                    <a:lnTo>
                      <a:pt x="10799" y="0"/>
                    </a:ln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  <a:moveTo>
                      <a:pt x="10799" y="21600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10799" y="0"/>
                    </a:lnTo>
                    <a:lnTo>
                      <a:pt x="10799" y="1185"/>
                    </a:lnTo>
                    <a:lnTo>
                      <a:pt x="19464" y="1185"/>
                    </a:lnTo>
                    <a:lnTo>
                      <a:pt x="19464" y="5320"/>
                    </a:lnTo>
                    <a:lnTo>
                      <a:pt x="10799" y="5320"/>
                    </a:lnTo>
                    <a:lnTo>
                      <a:pt x="10799" y="6284"/>
                    </a:lnTo>
                    <a:lnTo>
                      <a:pt x="19464" y="6284"/>
                    </a:lnTo>
                    <a:lnTo>
                      <a:pt x="19464" y="10419"/>
                    </a:lnTo>
                    <a:lnTo>
                      <a:pt x="10799" y="10419"/>
                    </a:lnTo>
                    <a:lnTo>
                      <a:pt x="10799" y="12125"/>
                    </a:lnTo>
                    <a:lnTo>
                      <a:pt x="10800" y="12125"/>
                    </a:lnTo>
                    <a:cubicBezTo>
                      <a:pt x="12258" y="12125"/>
                      <a:pt x="13440" y="12736"/>
                      <a:pt x="13440" y="13490"/>
                    </a:cubicBezTo>
                    <a:cubicBezTo>
                      <a:pt x="13440" y="14244"/>
                      <a:pt x="12258" y="14855"/>
                      <a:pt x="10800" y="14855"/>
                    </a:cubicBezTo>
                    <a:lnTo>
                      <a:pt x="10800" y="14855"/>
                    </a:lnTo>
                    <a:lnTo>
                      <a:pt x="10799" y="14855"/>
                    </a:lnTo>
                    <a:lnTo>
                      <a:pt x="10799" y="16942"/>
                    </a:lnTo>
                    <a:lnTo>
                      <a:pt x="10800" y="16942"/>
                    </a:lnTo>
                    <a:cubicBezTo>
                      <a:pt x="12258" y="16942"/>
                      <a:pt x="13440" y="17553"/>
                      <a:pt x="13440" y="18308"/>
                    </a:cubicBezTo>
                    <a:cubicBezTo>
                      <a:pt x="13440" y="19061"/>
                      <a:pt x="12258" y="19673"/>
                      <a:pt x="10800" y="19673"/>
                    </a:cubicBezTo>
                    <a:lnTo>
                      <a:pt x="10800" y="19673"/>
                    </a:lnTo>
                    <a:lnTo>
                      <a:pt x="10799" y="19673"/>
                    </a:lnTo>
                    <a:cubicBezTo>
                      <a:pt x="10799" y="19673"/>
                      <a:pt x="10799" y="21600"/>
                      <a:pt x="10799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4" name="Freeform: Shape 25"/>
              <p:cNvSpPr/>
              <p:nvPr/>
            </p:nvSpPr>
            <p:spPr>
              <a:xfrm>
                <a:off x="5709499" y="3953588"/>
                <a:ext cx="116187" cy="538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96"/>
                    </a:moveTo>
                    <a:lnTo>
                      <a:pt x="21600" y="3613"/>
                    </a:lnTo>
                    <a:lnTo>
                      <a:pt x="0" y="0"/>
                    </a:lnTo>
                    <a:lnTo>
                      <a:pt x="0" y="21600"/>
                    </a:lnTo>
                    <a:cubicBezTo>
                      <a:pt x="0" y="21600"/>
                      <a:pt x="21600" y="20396"/>
                      <a:pt x="21600" y="2039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5" name="Freeform: Shape 26"/>
              <p:cNvSpPr/>
              <p:nvPr/>
            </p:nvSpPr>
            <p:spPr>
              <a:xfrm>
                <a:off x="5457006" y="3998907"/>
                <a:ext cx="193302" cy="731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6" name="Freeform: Shape 27"/>
              <p:cNvSpPr/>
              <p:nvPr/>
            </p:nvSpPr>
            <p:spPr>
              <a:xfrm>
                <a:off x="5457006" y="4128390"/>
                <a:ext cx="193302" cy="731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7" name="Freeform: Shape 28"/>
              <p:cNvSpPr/>
              <p:nvPr/>
            </p:nvSpPr>
            <p:spPr>
              <a:xfrm>
                <a:off x="5670654" y="2568121"/>
                <a:ext cx="303969" cy="1983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993"/>
                    </a:moveTo>
                    <a:cubicBezTo>
                      <a:pt x="733" y="6296"/>
                      <a:pt x="3791" y="10296"/>
                      <a:pt x="7112" y="10296"/>
                    </a:cubicBezTo>
                    <a:lnTo>
                      <a:pt x="9358" y="10296"/>
                    </a:lnTo>
                    <a:lnTo>
                      <a:pt x="9358" y="17166"/>
                    </a:lnTo>
                    <a:lnTo>
                      <a:pt x="6560" y="17166"/>
                    </a:lnTo>
                    <a:lnTo>
                      <a:pt x="6560" y="21600"/>
                    </a:lnTo>
                    <a:lnTo>
                      <a:pt x="15050" y="21600"/>
                    </a:lnTo>
                    <a:lnTo>
                      <a:pt x="15050" y="17166"/>
                    </a:lnTo>
                    <a:lnTo>
                      <a:pt x="12252" y="17166"/>
                    </a:lnTo>
                    <a:lnTo>
                      <a:pt x="12252" y="10296"/>
                    </a:lnTo>
                    <a:lnTo>
                      <a:pt x="14498" y="10296"/>
                    </a:lnTo>
                    <a:cubicBezTo>
                      <a:pt x="18008" y="10296"/>
                      <a:pt x="20865" y="5603"/>
                      <a:pt x="21600" y="1068"/>
                    </a:cubicBezTo>
                    <a:lnTo>
                      <a:pt x="18790" y="0"/>
                    </a:lnTo>
                    <a:cubicBezTo>
                      <a:pt x="18332" y="2831"/>
                      <a:pt x="16498" y="5861"/>
                      <a:pt x="14498" y="5861"/>
                    </a:cubicBezTo>
                    <a:lnTo>
                      <a:pt x="7112" y="5861"/>
                    </a:lnTo>
                    <a:cubicBezTo>
                      <a:pt x="5193" y="5861"/>
                      <a:pt x="3272" y="3265"/>
                      <a:pt x="2831" y="74"/>
                    </a:cubicBezTo>
                    <a:cubicBezTo>
                      <a:pt x="2831" y="74"/>
                      <a:pt x="0" y="993"/>
                      <a:pt x="0" y="9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8" name="Freeform: Shape 29"/>
              <p:cNvSpPr/>
              <p:nvPr/>
            </p:nvSpPr>
            <p:spPr>
              <a:xfrm>
                <a:off x="2886772" y="664722"/>
                <a:ext cx="61777" cy="1373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39" name="Freeform: Shape 30"/>
              <p:cNvSpPr/>
              <p:nvPr/>
            </p:nvSpPr>
            <p:spPr>
              <a:xfrm>
                <a:off x="2886772" y="878370"/>
                <a:ext cx="61777" cy="2446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0" name="Freeform: Shape 31"/>
              <p:cNvSpPr/>
              <p:nvPr/>
            </p:nvSpPr>
            <p:spPr>
              <a:xfrm>
                <a:off x="2737867" y="664722"/>
                <a:ext cx="61789" cy="2544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1" name="Freeform: Shape 32"/>
              <p:cNvSpPr/>
              <p:nvPr/>
            </p:nvSpPr>
            <p:spPr>
              <a:xfrm>
                <a:off x="2737867" y="994905"/>
                <a:ext cx="61789" cy="1274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2" name="Freeform: Shape 33"/>
              <p:cNvSpPr/>
              <p:nvPr/>
            </p:nvSpPr>
            <p:spPr>
              <a:xfrm>
                <a:off x="2588961" y="664723"/>
                <a:ext cx="61784" cy="420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3" name="Freeform: Shape 34"/>
              <p:cNvSpPr/>
              <p:nvPr/>
            </p:nvSpPr>
            <p:spPr>
              <a:xfrm>
                <a:off x="2588961" y="781258"/>
                <a:ext cx="61784" cy="3398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4" name="Freeform: Shape 35"/>
              <p:cNvSpPr/>
              <p:nvPr/>
            </p:nvSpPr>
            <p:spPr>
              <a:xfrm>
                <a:off x="2563065" y="716516"/>
                <a:ext cx="113283" cy="489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4911" y="21600"/>
                    </a:lnTo>
                    <a:lnTo>
                      <a:pt x="16691" y="21600"/>
                    </a:lnTo>
                    <a:lnTo>
                      <a:pt x="21600" y="21600"/>
                    </a:lnTo>
                    <a:lnTo>
                      <a:pt x="21600" y="0"/>
                    </a:lnTo>
                    <a:lnTo>
                      <a:pt x="16691" y="0"/>
                    </a:lnTo>
                    <a:lnTo>
                      <a:pt x="4911" y="0"/>
                    </a:lnTo>
                    <a:cubicBezTo>
                      <a:pt x="491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5" name="Freeform: Shape 36"/>
              <p:cNvSpPr/>
              <p:nvPr/>
            </p:nvSpPr>
            <p:spPr>
              <a:xfrm>
                <a:off x="2711971" y="930163"/>
                <a:ext cx="113285" cy="489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4909" y="21600"/>
                    </a:lnTo>
                    <a:lnTo>
                      <a:pt x="16690" y="21600"/>
                    </a:lnTo>
                    <a:lnTo>
                      <a:pt x="21600" y="21600"/>
                    </a:lnTo>
                    <a:lnTo>
                      <a:pt x="21600" y="0"/>
                    </a:lnTo>
                    <a:lnTo>
                      <a:pt x="16690" y="0"/>
                    </a:lnTo>
                    <a:lnTo>
                      <a:pt x="4909" y="0"/>
                    </a:lnTo>
                    <a:cubicBezTo>
                      <a:pt x="4909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6" name="Freeform: Shape 37"/>
              <p:cNvSpPr/>
              <p:nvPr/>
            </p:nvSpPr>
            <p:spPr>
              <a:xfrm>
                <a:off x="2860876" y="813629"/>
                <a:ext cx="113285" cy="489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11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4911" y="21600"/>
                    </a:lnTo>
                    <a:lnTo>
                      <a:pt x="16690" y="21600"/>
                    </a:lnTo>
                    <a:lnTo>
                      <a:pt x="21600" y="21600"/>
                    </a:lnTo>
                    <a:lnTo>
                      <a:pt x="21600" y="0"/>
                    </a:lnTo>
                    <a:lnTo>
                      <a:pt x="16690" y="0"/>
                    </a:lnTo>
                    <a:cubicBezTo>
                      <a:pt x="16690" y="0"/>
                      <a:pt x="4911" y="0"/>
                      <a:pt x="49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7" name="Freeform: Shape 38"/>
              <p:cNvSpPr/>
              <p:nvPr/>
            </p:nvSpPr>
            <p:spPr>
              <a:xfrm>
                <a:off x="3016255" y="1156758"/>
                <a:ext cx="333413" cy="295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04" h="21600" extrusionOk="0">
                    <a:moveTo>
                      <a:pt x="9183" y="0"/>
                    </a:moveTo>
                    <a:cubicBezTo>
                      <a:pt x="6832" y="0"/>
                      <a:pt x="4482" y="1055"/>
                      <a:pt x="2689" y="3164"/>
                    </a:cubicBezTo>
                    <a:cubicBezTo>
                      <a:pt x="-896" y="7382"/>
                      <a:pt x="-896" y="14220"/>
                      <a:pt x="2689" y="18438"/>
                    </a:cubicBezTo>
                    <a:cubicBezTo>
                      <a:pt x="4482" y="20547"/>
                      <a:pt x="6833" y="21600"/>
                      <a:pt x="9183" y="21600"/>
                    </a:cubicBezTo>
                    <a:lnTo>
                      <a:pt x="9183" y="12855"/>
                    </a:lnTo>
                    <a:lnTo>
                      <a:pt x="3646" y="12855"/>
                    </a:lnTo>
                    <a:lnTo>
                      <a:pt x="3646" y="8746"/>
                    </a:lnTo>
                    <a:lnTo>
                      <a:pt x="9183" y="8746"/>
                    </a:lnTo>
                    <a:cubicBezTo>
                      <a:pt x="9183" y="8746"/>
                      <a:pt x="9183" y="0"/>
                      <a:pt x="9183" y="0"/>
                    </a:cubicBezTo>
                    <a:close/>
                    <a:moveTo>
                      <a:pt x="16984" y="16494"/>
                    </a:moveTo>
                    <a:cubicBezTo>
                      <a:pt x="19186" y="12328"/>
                      <a:pt x="18752" y="6782"/>
                      <a:pt x="15675" y="3164"/>
                    </a:cubicBezTo>
                    <a:cubicBezTo>
                      <a:pt x="13882" y="1055"/>
                      <a:pt x="11533" y="0"/>
                      <a:pt x="9183" y="0"/>
                    </a:cubicBezTo>
                    <a:lnTo>
                      <a:pt x="9183" y="8746"/>
                    </a:lnTo>
                    <a:lnTo>
                      <a:pt x="14719" y="8746"/>
                    </a:lnTo>
                    <a:lnTo>
                      <a:pt x="14719" y="12855"/>
                    </a:lnTo>
                    <a:lnTo>
                      <a:pt x="14718" y="12855"/>
                    </a:lnTo>
                    <a:lnTo>
                      <a:pt x="14718" y="12855"/>
                    </a:lnTo>
                    <a:lnTo>
                      <a:pt x="9183" y="12855"/>
                    </a:lnTo>
                    <a:lnTo>
                      <a:pt x="9183" y="21600"/>
                    </a:lnTo>
                    <a:cubicBezTo>
                      <a:pt x="10864" y="21598"/>
                      <a:pt x="12546" y="21058"/>
                      <a:pt x="14024" y="19978"/>
                    </a:cubicBezTo>
                    <a:lnTo>
                      <a:pt x="15020" y="21150"/>
                    </a:lnTo>
                    <a:cubicBezTo>
                      <a:pt x="16903" y="21003"/>
                      <a:pt x="18798" y="20911"/>
                      <a:pt x="20704" y="20870"/>
                    </a:cubicBezTo>
                    <a:cubicBezTo>
                      <a:pt x="20704" y="20870"/>
                      <a:pt x="16984" y="16494"/>
                      <a:pt x="16984" y="1649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8" name="Freeform: Shape 39"/>
              <p:cNvSpPr/>
              <p:nvPr/>
            </p:nvSpPr>
            <p:spPr>
              <a:xfrm>
                <a:off x="5094454" y="4108967"/>
                <a:ext cx="112938" cy="1129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1" y="0"/>
                    </a:moveTo>
                    <a:cubicBezTo>
                      <a:pt x="4844" y="0"/>
                      <a:pt x="0" y="4844"/>
                      <a:pt x="0" y="10799"/>
                    </a:cubicBezTo>
                    <a:cubicBezTo>
                      <a:pt x="0" y="16758"/>
                      <a:pt x="4844" y="21600"/>
                      <a:pt x="10801" y="21600"/>
                    </a:cubicBezTo>
                    <a:cubicBezTo>
                      <a:pt x="16756" y="21600"/>
                      <a:pt x="21600" y="16758"/>
                      <a:pt x="21600" y="10799"/>
                    </a:cubicBezTo>
                    <a:cubicBezTo>
                      <a:pt x="21600" y="4844"/>
                      <a:pt x="16756" y="0"/>
                      <a:pt x="108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49" name="Freeform: Shape 40"/>
              <p:cNvSpPr/>
              <p:nvPr/>
            </p:nvSpPr>
            <p:spPr>
              <a:xfrm>
                <a:off x="5042661" y="4057174"/>
                <a:ext cx="214008" cy="3138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9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10799" y="21600"/>
                    </a:lnTo>
                    <a:lnTo>
                      <a:pt x="10799" y="19577"/>
                    </a:lnTo>
                    <a:cubicBezTo>
                      <a:pt x="9225" y="19577"/>
                      <a:pt x="7949" y="18705"/>
                      <a:pt x="7949" y="17633"/>
                    </a:cubicBezTo>
                    <a:cubicBezTo>
                      <a:pt x="7949" y="16559"/>
                      <a:pt x="9225" y="15690"/>
                      <a:pt x="10799" y="15690"/>
                    </a:cubicBezTo>
                    <a:lnTo>
                      <a:pt x="10799" y="13214"/>
                    </a:lnTo>
                    <a:cubicBezTo>
                      <a:pt x="6160" y="13213"/>
                      <a:pt x="2400" y="10650"/>
                      <a:pt x="2400" y="7486"/>
                    </a:cubicBezTo>
                    <a:cubicBezTo>
                      <a:pt x="2400" y="4323"/>
                      <a:pt x="6160" y="1759"/>
                      <a:pt x="10799" y="1759"/>
                    </a:cubicBezTo>
                    <a:cubicBezTo>
                      <a:pt x="10799" y="1759"/>
                      <a:pt x="10799" y="0"/>
                      <a:pt x="10799" y="0"/>
                    </a:cubicBezTo>
                    <a:close/>
                    <a:moveTo>
                      <a:pt x="21600" y="0"/>
                    </a:moveTo>
                    <a:lnTo>
                      <a:pt x="10799" y="0"/>
                    </a:lnTo>
                    <a:lnTo>
                      <a:pt x="10799" y="1759"/>
                    </a:lnTo>
                    <a:lnTo>
                      <a:pt x="10800" y="1759"/>
                    </a:lnTo>
                    <a:cubicBezTo>
                      <a:pt x="15438" y="1759"/>
                      <a:pt x="19199" y="4323"/>
                      <a:pt x="19199" y="7486"/>
                    </a:cubicBezTo>
                    <a:cubicBezTo>
                      <a:pt x="19199" y="10650"/>
                      <a:pt x="15439" y="13214"/>
                      <a:pt x="10800" y="13214"/>
                    </a:cubicBezTo>
                    <a:lnTo>
                      <a:pt x="10800" y="13214"/>
                    </a:lnTo>
                    <a:lnTo>
                      <a:pt x="10799" y="13214"/>
                    </a:lnTo>
                    <a:lnTo>
                      <a:pt x="10799" y="15690"/>
                    </a:lnTo>
                    <a:lnTo>
                      <a:pt x="10800" y="15690"/>
                    </a:lnTo>
                    <a:cubicBezTo>
                      <a:pt x="12373" y="15690"/>
                      <a:pt x="13650" y="16559"/>
                      <a:pt x="13650" y="17633"/>
                    </a:cubicBezTo>
                    <a:cubicBezTo>
                      <a:pt x="13650" y="18705"/>
                      <a:pt x="12373" y="19577"/>
                      <a:pt x="10800" y="19577"/>
                    </a:cubicBezTo>
                    <a:lnTo>
                      <a:pt x="10800" y="19577"/>
                    </a:lnTo>
                    <a:lnTo>
                      <a:pt x="10799" y="19577"/>
                    </a:lnTo>
                    <a:lnTo>
                      <a:pt x="10799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0" name="Freeform: Shape 41"/>
              <p:cNvSpPr/>
              <p:nvPr/>
            </p:nvSpPr>
            <p:spPr>
              <a:xfrm>
                <a:off x="4848437" y="4108967"/>
                <a:ext cx="163618" cy="261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21600" y="0"/>
                    </a:lnTo>
                    <a:cubicBezTo>
                      <a:pt x="20555" y="1273"/>
                      <a:pt x="19475" y="2532"/>
                      <a:pt x="18375" y="3783"/>
                    </a:cubicBezTo>
                    <a:cubicBezTo>
                      <a:pt x="18432" y="4068"/>
                      <a:pt x="18462" y="4359"/>
                      <a:pt x="18462" y="4654"/>
                    </a:cubicBezTo>
                    <a:cubicBezTo>
                      <a:pt x="18462" y="7550"/>
                      <a:pt x="15602" y="10028"/>
                      <a:pt x="11555" y="11042"/>
                    </a:cubicBezTo>
                    <a:cubicBezTo>
                      <a:pt x="10386" y="12213"/>
                      <a:pt x="9191" y="13375"/>
                      <a:pt x="7971" y="14523"/>
                    </a:cubicBezTo>
                    <a:cubicBezTo>
                      <a:pt x="9795" y="14676"/>
                      <a:pt x="11204" y="15652"/>
                      <a:pt x="11204" y="16837"/>
                    </a:cubicBezTo>
                    <a:cubicBezTo>
                      <a:pt x="11204" y="18125"/>
                      <a:pt x="9533" y="19171"/>
                      <a:pt x="7477" y="19171"/>
                    </a:cubicBezTo>
                    <a:lnTo>
                      <a:pt x="7477" y="19171"/>
                    </a:lnTo>
                    <a:cubicBezTo>
                      <a:pt x="6071" y="19171"/>
                      <a:pt x="4849" y="18685"/>
                      <a:pt x="4213" y="17967"/>
                    </a:cubicBezTo>
                    <a:cubicBezTo>
                      <a:pt x="2835" y="19192"/>
                      <a:pt x="1434" y="20404"/>
                      <a:pt x="0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1" name="Freeform: Shape 42"/>
              <p:cNvSpPr/>
              <p:nvPr/>
            </p:nvSpPr>
            <p:spPr>
              <a:xfrm>
                <a:off x="4880808" y="2166725"/>
                <a:ext cx="162076" cy="847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57" y="13294"/>
                    </a:moveTo>
                    <a:lnTo>
                      <a:pt x="0" y="13294"/>
                    </a:lnTo>
                    <a:cubicBezTo>
                      <a:pt x="1007" y="16044"/>
                      <a:pt x="2001" y="18809"/>
                      <a:pt x="2978" y="21600"/>
                    </a:cubicBezTo>
                    <a:lnTo>
                      <a:pt x="21600" y="21600"/>
                    </a:lnTo>
                    <a:lnTo>
                      <a:pt x="21600" y="0"/>
                    </a:lnTo>
                    <a:lnTo>
                      <a:pt x="17257" y="0"/>
                    </a:lnTo>
                    <a:cubicBezTo>
                      <a:pt x="17257" y="0"/>
                      <a:pt x="17257" y="13294"/>
                      <a:pt x="17257" y="1329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2" name="Freeform: Shape 43"/>
              <p:cNvSpPr/>
              <p:nvPr/>
            </p:nvSpPr>
            <p:spPr>
              <a:xfrm>
                <a:off x="4757799" y="1920706"/>
                <a:ext cx="245298" cy="2791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594" y="12556"/>
                    </a:moveTo>
                    <a:lnTo>
                      <a:pt x="2594" y="13686"/>
                    </a:lnTo>
                    <a:cubicBezTo>
                      <a:pt x="5040" y="16248"/>
                      <a:pt x="7383" y="18888"/>
                      <a:pt x="9621" y="21600"/>
                    </a:cubicBezTo>
                    <a:lnTo>
                      <a:pt x="17615" y="21600"/>
                    </a:lnTo>
                    <a:lnTo>
                      <a:pt x="17615" y="12556"/>
                    </a:lnTo>
                    <a:lnTo>
                      <a:pt x="21600" y="12556"/>
                    </a:lnTo>
                    <a:lnTo>
                      <a:pt x="10105" y="0"/>
                    </a:lnTo>
                    <a:lnTo>
                      <a:pt x="0" y="11035"/>
                    </a:lnTo>
                    <a:cubicBezTo>
                      <a:pt x="506" y="11539"/>
                      <a:pt x="1009" y="12045"/>
                      <a:pt x="1507" y="12556"/>
                    </a:cubicBezTo>
                    <a:cubicBezTo>
                      <a:pt x="1507" y="12556"/>
                      <a:pt x="2594" y="12556"/>
                      <a:pt x="2594" y="1255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3" name="Freeform: Shape 44"/>
              <p:cNvSpPr/>
              <p:nvPr/>
            </p:nvSpPr>
            <p:spPr>
              <a:xfrm>
                <a:off x="3068047" y="587033"/>
                <a:ext cx="594086" cy="470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096" y="235"/>
                    </a:moveTo>
                    <a:lnTo>
                      <a:pt x="2178" y="4845"/>
                    </a:lnTo>
                    <a:lnTo>
                      <a:pt x="0" y="7829"/>
                    </a:lnTo>
                    <a:lnTo>
                      <a:pt x="0" y="16576"/>
                    </a:lnTo>
                    <a:lnTo>
                      <a:pt x="0" y="17240"/>
                    </a:lnTo>
                    <a:lnTo>
                      <a:pt x="0" y="20353"/>
                    </a:lnTo>
                    <a:cubicBezTo>
                      <a:pt x="0" y="21042"/>
                      <a:pt x="442" y="21600"/>
                      <a:pt x="988" y="21600"/>
                    </a:cubicBezTo>
                    <a:lnTo>
                      <a:pt x="4096" y="21600"/>
                    </a:lnTo>
                    <a:lnTo>
                      <a:pt x="4096" y="15069"/>
                    </a:lnTo>
                    <a:lnTo>
                      <a:pt x="1941" y="15069"/>
                    </a:lnTo>
                    <a:lnTo>
                      <a:pt x="1941" y="12211"/>
                    </a:lnTo>
                    <a:lnTo>
                      <a:pt x="4096" y="12211"/>
                    </a:lnTo>
                    <a:lnTo>
                      <a:pt x="4096" y="6178"/>
                    </a:lnTo>
                    <a:lnTo>
                      <a:pt x="3578" y="6178"/>
                    </a:lnTo>
                    <a:lnTo>
                      <a:pt x="4096" y="4917"/>
                    </a:lnTo>
                    <a:cubicBezTo>
                      <a:pt x="4096" y="4917"/>
                      <a:pt x="4096" y="235"/>
                      <a:pt x="4096" y="235"/>
                    </a:cubicBezTo>
                    <a:close/>
                    <a:moveTo>
                      <a:pt x="4096" y="21600"/>
                    </a:moveTo>
                    <a:lnTo>
                      <a:pt x="4154" y="21600"/>
                    </a:lnTo>
                    <a:cubicBezTo>
                      <a:pt x="4699" y="21600"/>
                      <a:pt x="5142" y="21042"/>
                      <a:pt x="5142" y="20353"/>
                    </a:cubicBezTo>
                    <a:lnTo>
                      <a:pt x="5142" y="17240"/>
                    </a:lnTo>
                    <a:lnTo>
                      <a:pt x="10800" y="17240"/>
                    </a:lnTo>
                    <a:lnTo>
                      <a:pt x="10800" y="6178"/>
                    </a:lnTo>
                    <a:lnTo>
                      <a:pt x="4096" y="6178"/>
                    </a:lnTo>
                    <a:lnTo>
                      <a:pt x="4096" y="12211"/>
                    </a:lnTo>
                    <a:lnTo>
                      <a:pt x="6251" y="12211"/>
                    </a:lnTo>
                    <a:lnTo>
                      <a:pt x="6251" y="15069"/>
                    </a:lnTo>
                    <a:lnTo>
                      <a:pt x="6251" y="15069"/>
                    </a:lnTo>
                    <a:lnTo>
                      <a:pt x="4096" y="15069"/>
                    </a:lnTo>
                    <a:cubicBezTo>
                      <a:pt x="4096" y="15069"/>
                      <a:pt x="4096" y="21600"/>
                      <a:pt x="4096" y="21600"/>
                    </a:cubicBezTo>
                    <a:close/>
                    <a:moveTo>
                      <a:pt x="10800" y="0"/>
                    </a:moveTo>
                    <a:lnTo>
                      <a:pt x="4194" y="0"/>
                    </a:lnTo>
                    <a:lnTo>
                      <a:pt x="4096" y="235"/>
                    </a:lnTo>
                    <a:lnTo>
                      <a:pt x="4096" y="4917"/>
                    </a:lnTo>
                    <a:lnTo>
                      <a:pt x="5392" y="1763"/>
                    </a:lnTo>
                    <a:lnTo>
                      <a:pt x="5392" y="1763"/>
                    </a:lnTo>
                    <a:lnTo>
                      <a:pt x="10800" y="1763"/>
                    </a:lnTo>
                    <a:lnTo>
                      <a:pt x="10800" y="0"/>
                    </a:lnTo>
                    <a:cubicBezTo>
                      <a:pt x="10800" y="0"/>
                      <a:pt x="10800" y="0"/>
                      <a:pt x="10800" y="0"/>
                    </a:cubicBezTo>
                    <a:close/>
                    <a:moveTo>
                      <a:pt x="10800" y="17240"/>
                    </a:moveTo>
                    <a:lnTo>
                      <a:pt x="16457" y="17240"/>
                    </a:lnTo>
                    <a:lnTo>
                      <a:pt x="16457" y="20353"/>
                    </a:lnTo>
                    <a:cubicBezTo>
                      <a:pt x="16457" y="21042"/>
                      <a:pt x="16901" y="21600"/>
                      <a:pt x="17446" y="21600"/>
                    </a:cubicBezTo>
                    <a:lnTo>
                      <a:pt x="17504" y="21600"/>
                    </a:lnTo>
                    <a:lnTo>
                      <a:pt x="17504" y="15069"/>
                    </a:lnTo>
                    <a:lnTo>
                      <a:pt x="15349" y="15069"/>
                    </a:lnTo>
                    <a:lnTo>
                      <a:pt x="15349" y="12211"/>
                    </a:lnTo>
                    <a:lnTo>
                      <a:pt x="17504" y="12211"/>
                    </a:lnTo>
                    <a:lnTo>
                      <a:pt x="17504" y="6178"/>
                    </a:lnTo>
                    <a:lnTo>
                      <a:pt x="10800" y="6178"/>
                    </a:lnTo>
                    <a:cubicBezTo>
                      <a:pt x="10800" y="6178"/>
                      <a:pt x="10800" y="17240"/>
                      <a:pt x="10800" y="17240"/>
                    </a:cubicBezTo>
                    <a:close/>
                    <a:moveTo>
                      <a:pt x="17504" y="238"/>
                    </a:moveTo>
                    <a:lnTo>
                      <a:pt x="17405" y="0"/>
                    </a:lnTo>
                    <a:lnTo>
                      <a:pt x="10800" y="0"/>
                    </a:lnTo>
                    <a:lnTo>
                      <a:pt x="10800" y="1763"/>
                    </a:lnTo>
                    <a:lnTo>
                      <a:pt x="16208" y="1763"/>
                    </a:lnTo>
                    <a:lnTo>
                      <a:pt x="17504" y="4916"/>
                    </a:lnTo>
                    <a:lnTo>
                      <a:pt x="17504" y="238"/>
                    </a:lnTo>
                    <a:cubicBezTo>
                      <a:pt x="17504" y="238"/>
                      <a:pt x="17504" y="238"/>
                      <a:pt x="17504" y="238"/>
                    </a:cubicBezTo>
                    <a:close/>
                    <a:moveTo>
                      <a:pt x="21600" y="7829"/>
                    </a:moveTo>
                    <a:lnTo>
                      <a:pt x="19421" y="4845"/>
                    </a:lnTo>
                    <a:lnTo>
                      <a:pt x="17504" y="238"/>
                    </a:lnTo>
                    <a:lnTo>
                      <a:pt x="17504" y="4916"/>
                    </a:lnTo>
                    <a:lnTo>
                      <a:pt x="18022" y="6178"/>
                    </a:lnTo>
                    <a:lnTo>
                      <a:pt x="17504" y="6178"/>
                    </a:lnTo>
                    <a:lnTo>
                      <a:pt x="17504" y="12211"/>
                    </a:lnTo>
                    <a:lnTo>
                      <a:pt x="19658" y="12211"/>
                    </a:lnTo>
                    <a:lnTo>
                      <a:pt x="19658" y="15069"/>
                    </a:lnTo>
                    <a:lnTo>
                      <a:pt x="19658" y="15069"/>
                    </a:lnTo>
                    <a:lnTo>
                      <a:pt x="17504" y="15069"/>
                    </a:lnTo>
                    <a:lnTo>
                      <a:pt x="17504" y="21600"/>
                    </a:lnTo>
                    <a:lnTo>
                      <a:pt x="20611" y="21600"/>
                    </a:lnTo>
                    <a:cubicBezTo>
                      <a:pt x="21157" y="21600"/>
                      <a:pt x="21600" y="21042"/>
                      <a:pt x="21600" y="20353"/>
                    </a:cubicBezTo>
                    <a:lnTo>
                      <a:pt x="21600" y="17240"/>
                    </a:lnTo>
                    <a:cubicBezTo>
                      <a:pt x="21600" y="17240"/>
                      <a:pt x="21600" y="7829"/>
                      <a:pt x="21600" y="7829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4" name="Freeform: Shape 45"/>
              <p:cNvSpPr/>
              <p:nvPr/>
            </p:nvSpPr>
            <p:spPr>
              <a:xfrm>
                <a:off x="1138753" y="4426200"/>
                <a:ext cx="510254" cy="5102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550" y="8432"/>
                    </a:moveTo>
                    <a:lnTo>
                      <a:pt x="11550" y="13479"/>
                    </a:lnTo>
                    <a:cubicBezTo>
                      <a:pt x="11511" y="13514"/>
                      <a:pt x="11472" y="13538"/>
                      <a:pt x="11439" y="13541"/>
                    </a:cubicBezTo>
                    <a:cubicBezTo>
                      <a:pt x="11342" y="13548"/>
                      <a:pt x="11249" y="13405"/>
                      <a:pt x="11161" y="13368"/>
                    </a:cubicBezTo>
                    <a:cubicBezTo>
                      <a:pt x="10895" y="13252"/>
                      <a:pt x="10766" y="13468"/>
                      <a:pt x="10546" y="13471"/>
                    </a:cubicBezTo>
                    <a:cubicBezTo>
                      <a:pt x="10341" y="13474"/>
                      <a:pt x="10048" y="13142"/>
                      <a:pt x="10058" y="12950"/>
                    </a:cubicBezTo>
                    <a:cubicBezTo>
                      <a:pt x="10065" y="12832"/>
                      <a:pt x="10126" y="12655"/>
                      <a:pt x="10140" y="12510"/>
                    </a:cubicBezTo>
                    <a:cubicBezTo>
                      <a:pt x="10151" y="12394"/>
                      <a:pt x="10231" y="12326"/>
                      <a:pt x="10233" y="12221"/>
                    </a:cubicBezTo>
                    <a:cubicBezTo>
                      <a:pt x="10234" y="12080"/>
                      <a:pt x="10046" y="11971"/>
                      <a:pt x="9954" y="11955"/>
                    </a:cubicBezTo>
                    <a:cubicBezTo>
                      <a:pt x="9738" y="11914"/>
                      <a:pt x="9437" y="12041"/>
                      <a:pt x="9188" y="11942"/>
                    </a:cubicBezTo>
                    <a:cubicBezTo>
                      <a:pt x="9141" y="11864"/>
                      <a:pt x="9243" y="11810"/>
                      <a:pt x="9270" y="11733"/>
                    </a:cubicBezTo>
                    <a:cubicBezTo>
                      <a:pt x="9285" y="11690"/>
                      <a:pt x="9275" y="11631"/>
                      <a:pt x="9292" y="11583"/>
                    </a:cubicBezTo>
                    <a:cubicBezTo>
                      <a:pt x="9320" y="11510"/>
                      <a:pt x="9397" y="11452"/>
                      <a:pt x="9433" y="11375"/>
                    </a:cubicBezTo>
                    <a:cubicBezTo>
                      <a:pt x="9458" y="11315"/>
                      <a:pt x="9464" y="11229"/>
                      <a:pt x="9490" y="11154"/>
                    </a:cubicBezTo>
                    <a:cubicBezTo>
                      <a:pt x="9520" y="11070"/>
                      <a:pt x="9576" y="11017"/>
                      <a:pt x="9583" y="10958"/>
                    </a:cubicBezTo>
                    <a:cubicBezTo>
                      <a:pt x="9592" y="10879"/>
                      <a:pt x="9562" y="10789"/>
                      <a:pt x="9501" y="10737"/>
                    </a:cubicBezTo>
                    <a:cubicBezTo>
                      <a:pt x="9309" y="10748"/>
                      <a:pt x="9182" y="10757"/>
                      <a:pt x="9072" y="10807"/>
                    </a:cubicBezTo>
                    <a:cubicBezTo>
                      <a:pt x="8821" y="10921"/>
                      <a:pt x="8871" y="11260"/>
                      <a:pt x="8620" y="11340"/>
                    </a:cubicBezTo>
                    <a:cubicBezTo>
                      <a:pt x="8533" y="11367"/>
                      <a:pt x="8413" y="11369"/>
                      <a:pt x="8318" y="11387"/>
                    </a:cubicBezTo>
                    <a:cubicBezTo>
                      <a:pt x="8235" y="11401"/>
                      <a:pt x="8135" y="11446"/>
                      <a:pt x="8051" y="11444"/>
                    </a:cubicBezTo>
                    <a:cubicBezTo>
                      <a:pt x="7950" y="11442"/>
                      <a:pt x="7774" y="11346"/>
                      <a:pt x="7715" y="11282"/>
                    </a:cubicBezTo>
                    <a:cubicBezTo>
                      <a:pt x="7661" y="11224"/>
                      <a:pt x="7532" y="10939"/>
                      <a:pt x="7518" y="10888"/>
                    </a:cubicBezTo>
                    <a:cubicBezTo>
                      <a:pt x="7418" y="10547"/>
                      <a:pt x="7526" y="10233"/>
                      <a:pt x="7656" y="9996"/>
                    </a:cubicBezTo>
                    <a:cubicBezTo>
                      <a:pt x="7684" y="9946"/>
                      <a:pt x="7729" y="9899"/>
                      <a:pt x="7749" y="9846"/>
                    </a:cubicBezTo>
                    <a:cubicBezTo>
                      <a:pt x="7780" y="9765"/>
                      <a:pt x="7760" y="9643"/>
                      <a:pt x="7784" y="9556"/>
                    </a:cubicBezTo>
                    <a:cubicBezTo>
                      <a:pt x="7828" y="9395"/>
                      <a:pt x="8041" y="9298"/>
                      <a:pt x="8191" y="9221"/>
                    </a:cubicBezTo>
                    <a:cubicBezTo>
                      <a:pt x="8360" y="9132"/>
                      <a:pt x="8503" y="8990"/>
                      <a:pt x="8701" y="8978"/>
                    </a:cubicBezTo>
                    <a:cubicBezTo>
                      <a:pt x="8799" y="8971"/>
                      <a:pt x="8943" y="9004"/>
                      <a:pt x="9038" y="9024"/>
                    </a:cubicBezTo>
                    <a:cubicBezTo>
                      <a:pt x="9125" y="9042"/>
                      <a:pt x="9194" y="9100"/>
                      <a:pt x="9270" y="9105"/>
                    </a:cubicBezTo>
                    <a:cubicBezTo>
                      <a:pt x="9484" y="9121"/>
                      <a:pt x="9535" y="8955"/>
                      <a:pt x="9710" y="8861"/>
                    </a:cubicBezTo>
                    <a:cubicBezTo>
                      <a:pt x="9890" y="8887"/>
                      <a:pt x="10011" y="8830"/>
                      <a:pt x="10174" y="8850"/>
                    </a:cubicBezTo>
                    <a:cubicBezTo>
                      <a:pt x="10286" y="8863"/>
                      <a:pt x="10366" y="8982"/>
                      <a:pt x="10453" y="8989"/>
                    </a:cubicBezTo>
                    <a:cubicBezTo>
                      <a:pt x="10526" y="8995"/>
                      <a:pt x="10591" y="8920"/>
                      <a:pt x="10663" y="8931"/>
                    </a:cubicBezTo>
                    <a:cubicBezTo>
                      <a:pt x="10730" y="8941"/>
                      <a:pt x="10848" y="9090"/>
                      <a:pt x="10859" y="9174"/>
                    </a:cubicBezTo>
                    <a:cubicBezTo>
                      <a:pt x="10873" y="9278"/>
                      <a:pt x="10782" y="9372"/>
                      <a:pt x="10813" y="9487"/>
                    </a:cubicBezTo>
                    <a:cubicBezTo>
                      <a:pt x="10922" y="9598"/>
                      <a:pt x="11121" y="9619"/>
                      <a:pt x="11277" y="9683"/>
                    </a:cubicBezTo>
                    <a:cubicBezTo>
                      <a:pt x="11378" y="9599"/>
                      <a:pt x="11291" y="9445"/>
                      <a:pt x="11277" y="9325"/>
                    </a:cubicBezTo>
                    <a:cubicBezTo>
                      <a:pt x="11272" y="9271"/>
                      <a:pt x="11282" y="9224"/>
                      <a:pt x="11277" y="9174"/>
                    </a:cubicBezTo>
                    <a:cubicBezTo>
                      <a:pt x="11268" y="9090"/>
                      <a:pt x="11231" y="9014"/>
                      <a:pt x="11231" y="8943"/>
                    </a:cubicBezTo>
                    <a:cubicBezTo>
                      <a:pt x="11229" y="8694"/>
                      <a:pt x="11380" y="8546"/>
                      <a:pt x="11550" y="8432"/>
                    </a:cubicBezTo>
                    <a:close/>
                    <a:moveTo>
                      <a:pt x="219" y="8623"/>
                    </a:moveTo>
                    <a:cubicBezTo>
                      <a:pt x="183" y="8799"/>
                      <a:pt x="151" y="8976"/>
                      <a:pt x="124" y="9156"/>
                    </a:cubicBezTo>
                    <a:cubicBezTo>
                      <a:pt x="97" y="9334"/>
                      <a:pt x="74" y="9514"/>
                      <a:pt x="55" y="9696"/>
                    </a:cubicBezTo>
                    <a:cubicBezTo>
                      <a:pt x="18" y="10059"/>
                      <a:pt x="0" y="10427"/>
                      <a:pt x="0" y="10800"/>
                    </a:cubicBezTo>
                    <a:cubicBezTo>
                      <a:pt x="0" y="11173"/>
                      <a:pt x="18" y="11541"/>
                      <a:pt x="55" y="11904"/>
                    </a:cubicBezTo>
                    <a:cubicBezTo>
                      <a:pt x="74" y="12086"/>
                      <a:pt x="97" y="12266"/>
                      <a:pt x="124" y="12445"/>
                    </a:cubicBezTo>
                    <a:cubicBezTo>
                      <a:pt x="151" y="12624"/>
                      <a:pt x="183" y="12801"/>
                      <a:pt x="219" y="12977"/>
                    </a:cubicBezTo>
                    <a:cubicBezTo>
                      <a:pt x="255" y="13152"/>
                      <a:pt x="295" y="13326"/>
                      <a:pt x="339" y="13499"/>
                    </a:cubicBezTo>
                    <a:cubicBezTo>
                      <a:pt x="428" y="13844"/>
                      <a:pt x="534" y="14183"/>
                      <a:pt x="655" y="14513"/>
                    </a:cubicBezTo>
                    <a:cubicBezTo>
                      <a:pt x="715" y="14679"/>
                      <a:pt x="780" y="14842"/>
                      <a:pt x="849" y="15004"/>
                    </a:cubicBezTo>
                    <a:cubicBezTo>
                      <a:pt x="917" y="15165"/>
                      <a:pt x="989" y="15324"/>
                      <a:pt x="1065" y="15482"/>
                    </a:cubicBezTo>
                    <a:cubicBezTo>
                      <a:pt x="1103" y="15560"/>
                      <a:pt x="1142" y="15639"/>
                      <a:pt x="1181" y="15716"/>
                    </a:cubicBezTo>
                    <a:cubicBezTo>
                      <a:pt x="1260" y="15872"/>
                      <a:pt x="1344" y="16025"/>
                      <a:pt x="1431" y="16175"/>
                    </a:cubicBezTo>
                    <a:cubicBezTo>
                      <a:pt x="1691" y="16628"/>
                      <a:pt x="1982" y="17059"/>
                      <a:pt x="2303" y="17467"/>
                    </a:cubicBezTo>
                    <a:cubicBezTo>
                      <a:pt x="2463" y="17671"/>
                      <a:pt x="2631" y="17869"/>
                      <a:pt x="2805" y="18061"/>
                    </a:cubicBezTo>
                    <a:cubicBezTo>
                      <a:pt x="2921" y="18189"/>
                      <a:pt x="3041" y="18315"/>
                      <a:pt x="3163" y="18437"/>
                    </a:cubicBezTo>
                    <a:cubicBezTo>
                      <a:pt x="3285" y="18559"/>
                      <a:pt x="3411" y="18678"/>
                      <a:pt x="3538" y="18795"/>
                    </a:cubicBezTo>
                    <a:cubicBezTo>
                      <a:pt x="4113" y="19317"/>
                      <a:pt x="4745" y="19779"/>
                      <a:pt x="5424" y="20169"/>
                    </a:cubicBezTo>
                    <a:cubicBezTo>
                      <a:pt x="5575" y="20255"/>
                      <a:pt x="5728" y="20339"/>
                      <a:pt x="5883" y="20419"/>
                    </a:cubicBezTo>
                    <a:cubicBezTo>
                      <a:pt x="6193" y="20577"/>
                      <a:pt x="6513" y="20722"/>
                      <a:pt x="6840" y="20851"/>
                    </a:cubicBezTo>
                    <a:cubicBezTo>
                      <a:pt x="7003" y="20915"/>
                      <a:pt x="7168" y="20975"/>
                      <a:pt x="7336" y="21032"/>
                    </a:cubicBezTo>
                    <a:cubicBezTo>
                      <a:pt x="8423" y="21400"/>
                      <a:pt x="9588" y="21600"/>
                      <a:pt x="10799" y="21600"/>
                    </a:cubicBezTo>
                    <a:cubicBezTo>
                      <a:pt x="11052" y="21600"/>
                      <a:pt x="11302" y="21591"/>
                      <a:pt x="11550" y="21574"/>
                    </a:cubicBezTo>
                    <a:lnTo>
                      <a:pt x="11550" y="18085"/>
                    </a:lnTo>
                    <a:cubicBezTo>
                      <a:pt x="11505" y="18026"/>
                      <a:pt x="11456" y="17968"/>
                      <a:pt x="11416" y="17907"/>
                    </a:cubicBezTo>
                    <a:cubicBezTo>
                      <a:pt x="11272" y="17688"/>
                      <a:pt x="11157" y="17414"/>
                      <a:pt x="11010" y="17189"/>
                    </a:cubicBezTo>
                    <a:cubicBezTo>
                      <a:pt x="10936" y="17075"/>
                      <a:pt x="10871" y="16945"/>
                      <a:pt x="10790" y="16853"/>
                    </a:cubicBezTo>
                    <a:cubicBezTo>
                      <a:pt x="10742" y="16799"/>
                      <a:pt x="10589" y="16749"/>
                      <a:pt x="10569" y="16667"/>
                    </a:cubicBezTo>
                    <a:cubicBezTo>
                      <a:pt x="10543" y="16561"/>
                      <a:pt x="10464" y="16414"/>
                      <a:pt x="10477" y="16332"/>
                    </a:cubicBezTo>
                    <a:cubicBezTo>
                      <a:pt x="10493" y="16221"/>
                      <a:pt x="10708" y="16132"/>
                      <a:pt x="10708" y="16031"/>
                    </a:cubicBezTo>
                    <a:cubicBezTo>
                      <a:pt x="10708" y="15945"/>
                      <a:pt x="10593" y="15895"/>
                      <a:pt x="10569" y="15823"/>
                    </a:cubicBezTo>
                    <a:cubicBezTo>
                      <a:pt x="10511" y="15645"/>
                      <a:pt x="10603" y="15541"/>
                      <a:pt x="10673" y="15394"/>
                    </a:cubicBezTo>
                    <a:cubicBezTo>
                      <a:pt x="10697" y="15345"/>
                      <a:pt x="10719" y="15267"/>
                      <a:pt x="10743" y="15231"/>
                    </a:cubicBezTo>
                    <a:cubicBezTo>
                      <a:pt x="10786" y="15168"/>
                      <a:pt x="10872" y="15150"/>
                      <a:pt x="10929" y="15081"/>
                    </a:cubicBezTo>
                    <a:cubicBezTo>
                      <a:pt x="10961" y="15043"/>
                      <a:pt x="10981" y="14961"/>
                      <a:pt x="11022" y="14907"/>
                    </a:cubicBezTo>
                    <a:cubicBezTo>
                      <a:pt x="11110" y="14790"/>
                      <a:pt x="11253" y="14746"/>
                      <a:pt x="11289" y="14641"/>
                    </a:cubicBezTo>
                    <a:cubicBezTo>
                      <a:pt x="11318" y="14555"/>
                      <a:pt x="11335" y="14124"/>
                      <a:pt x="11300" y="13981"/>
                    </a:cubicBezTo>
                    <a:cubicBezTo>
                      <a:pt x="11280" y="13897"/>
                      <a:pt x="11202" y="13828"/>
                      <a:pt x="11172" y="13749"/>
                    </a:cubicBezTo>
                    <a:cubicBezTo>
                      <a:pt x="11120" y="13609"/>
                      <a:pt x="11108" y="13456"/>
                      <a:pt x="10963" y="13460"/>
                    </a:cubicBezTo>
                    <a:cubicBezTo>
                      <a:pt x="10874" y="13461"/>
                      <a:pt x="10812" y="13560"/>
                      <a:pt x="10754" y="13621"/>
                    </a:cubicBezTo>
                    <a:cubicBezTo>
                      <a:pt x="10741" y="13704"/>
                      <a:pt x="10748" y="13794"/>
                      <a:pt x="10663" y="13819"/>
                    </a:cubicBezTo>
                    <a:cubicBezTo>
                      <a:pt x="10530" y="13857"/>
                      <a:pt x="10479" y="13680"/>
                      <a:pt x="10325" y="13634"/>
                    </a:cubicBezTo>
                    <a:cubicBezTo>
                      <a:pt x="10265" y="13615"/>
                      <a:pt x="10167" y="13616"/>
                      <a:pt x="10128" y="13598"/>
                    </a:cubicBezTo>
                    <a:cubicBezTo>
                      <a:pt x="10016" y="13548"/>
                      <a:pt x="9979" y="13384"/>
                      <a:pt x="9861" y="13320"/>
                    </a:cubicBezTo>
                    <a:cubicBezTo>
                      <a:pt x="9763" y="13267"/>
                      <a:pt x="9677" y="13286"/>
                      <a:pt x="9617" y="13204"/>
                    </a:cubicBezTo>
                    <a:cubicBezTo>
                      <a:pt x="9593" y="13149"/>
                      <a:pt x="9612" y="13047"/>
                      <a:pt x="9606" y="12973"/>
                    </a:cubicBezTo>
                    <a:cubicBezTo>
                      <a:pt x="9478" y="12899"/>
                      <a:pt x="9371" y="12622"/>
                      <a:pt x="9223" y="12556"/>
                    </a:cubicBezTo>
                    <a:cubicBezTo>
                      <a:pt x="9125" y="12513"/>
                      <a:pt x="8974" y="12517"/>
                      <a:pt x="8852" y="12475"/>
                    </a:cubicBezTo>
                    <a:cubicBezTo>
                      <a:pt x="8794" y="12456"/>
                      <a:pt x="8749" y="12430"/>
                      <a:pt x="8689" y="12417"/>
                    </a:cubicBezTo>
                    <a:cubicBezTo>
                      <a:pt x="8614" y="12401"/>
                      <a:pt x="8538" y="12400"/>
                      <a:pt x="8480" y="12371"/>
                    </a:cubicBezTo>
                    <a:cubicBezTo>
                      <a:pt x="8251" y="12257"/>
                      <a:pt x="8126" y="11889"/>
                      <a:pt x="7842" y="11896"/>
                    </a:cubicBezTo>
                    <a:cubicBezTo>
                      <a:pt x="7721" y="11899"/>
                      <a:pt x="7604" y="12012"/>
                      <a:pt x="7494" y="12012"/>
                    </a:cubicBezTo>
                    <a:cubicBezTo>
                      <a:pt x="7385" y="12011"/>
                      <a:pt x="7201" y="11925"/>
                      <a:pt x="7064" y="11861"/>
                    </a:cubicBezTo>
                    <a:cubicBezTo>
                      <a:pt x="6922" y="11796"/>
                      <a:pt x="6765" y="11759"/>
                      <a:pt x="6647" y="11699"/>
                    </a:cubicBezTo>
                    <a:cubicBezTo>
                      <a:pt x="6552" y="11650"/>
                      <a:pt x="6486" y="11562"/>
                      <a:pt x="6403" y="11525"/>
                    </a:cubicBezTo>
                    <a:cubicBezTo>
                      <a:pt x="6339" y="11497"/>
                      <a:pt x="6246" y="11492"/>
                      <a:pt x="6195" y="11467"/>
                    </a:cubicBezTo>
                    <a:cubicBezTo>
                      <a:pt x="6120" y="11432"/>
                      <a:pt x="6043" y="11358"/>
                      <a:pt x="5950" y="11293"/>
                    </a:cubicBezTo>
                    <a:cubicBezTo>
                      <a:pt x="5863" y="11233"/>
                      <a:pt x="5768" y="11140"/>
                      <a:pt x="5765" y="11062"/>
                    </a:cubicBezTo>
                    <a:cubicBezTo>
                      <a:pt x="5761" y="10972"/>
                      <a:pt x="5848" y="10894"/>
                      <a:pt x="5858" y="10807"/>
                    </a:cubicBezTo>
                    <a:cubicBezTo>
                      <a:pt x="5888" y="10531"/>
                      <a:pt x="5684" y="10333"/>
                      <a:pt x="5556" y="10170"/>
                    </a:cubicBezTo>
                    <a:cubicBezTo>
                      <a:pt x="5460" y="10049"/>
                      <a:pt x="5350" y="9947"/>
                      <a:pt x="5255" y="9834"/>
                    </a:cubicBezTo>
                    <a:cubicBezTo>
                      <a:pt x="5260" y="9760"/>
                      <a:pt x="5260" y="9747"/>
                      <a:pt x="5255" y="9672"/>
                    </a:cubicBezTo>
                    <a:cubicBezTo>
                      <a:pt x="5182" y="9602"/>
                      <a:pt x="5122" y="9499"/>
                      <a:pt x="5045" y="9394"/>
                    </a:cubicBezTo>
                    <a:cubicBezTo>
                      <a:pt x="4977" y="9300"/>
                      <a:pt x="4842" y="9199"/>
                      <a:pt x="4825" y="9094"/>
                    </a:cubicBezTo>
                    <a:cubicBezTo>
                      <a:pt x="4803" y="8963"/>
                      <a:pt x="4875" y="8849"/>
                      <a:pt x="4825" y="8722"/>
                    </a:cubicBezTo>
                    <a:cubicBezTo>
                      <a:pt x="4742" y="8513"/>
                      <a:pt x="4451" y="8608"/>
                      <a:pt x="4488" y="8884"/>
                    </a:cubicBezTo>
                    <a:cubicBezTo>
                      <a:pt x="4499" y="8961"/>
                      <a:pt x="4606" y="9063"/>
                      <a:pt x="4639" y="9139"/>
                    </a:cubicBezTo>
                    <a:cubicBezTo>
                      <a:pt x="4672" y="9217"/>
                      <a:pt x="4666" y="9313"/>
                      <a:pt x="4697" y="9406"/>
                    </a:cubicBezTo>
                    <a:cubicBezTo>
                      <a:pt x="4727" y="9495"/>
                      <a:pt x="4817" y="9572"/>
                      <a:pt x="4848" y="9673"/>
                    </a:cubicBezTo>
                    <a:cubicBezTo>
                      <a:pt x="4897" y="9831"/>
                      <a:pt x="4896" y="10002"/>
                      <a:pt x="4941" y="10101"/>
                    </a:cubicBezTo>
                    <a:cubicBezTo>
                      <a:pt x="4981" y="10189"/>
                      <a:pt x="5128" y="10272"/>
                      <a:pt x="5045" y="10379"/>
                    </a:cubicBezTo>
                    <a:cubicBezTo>
                      <a:pt x="4935" y="10402"/>
                      <a:pt x="4893" y="10292"/>
                      <a:pt x="4825" y="10228"/>
                    </a:cubicBezTo>
                    <a:cubicBezTo>
                      <a:pt x="4787" y="10193"/>
                      <a:pt x="4649" y="10126"/>
                      <a:pt x="4628" y="10043"/>
                    </a:cubicBezTo>
                    <a:cubicBezTo>
                      <a:pt x="4610" y="9975"/>
                      <a:pt x="4671" y="9883"/>
                      <a:pt x="4651" y="9800"/>
                    </a:cubicBezTo>
                    <a:cubicBezTo>
                      <a:pt x="4611" y="9636"/>
                      <a:pt x="4281" y="9632"/>
                      <a:pt x="4279" y="9464"/>
                    </a:cubicBezTo>
                    <a:cubicBezTo>
                      <a:pt x="4279" y="9358"/>
                      <a:pt x="4418" y="9346"/>
                      <a:pt x="4419" y="9244"/>
                    </a:cubicBezTo>
                    <a:cubicBezTo>
                      <a:pt x="4420" y="9132"/>
                      <a:pt x="4266" y="9037"/>
                      <a:pt x="4233" y="8943"/>
                    </a:cubicBezTo>
                    <a:cubicBezTo>
                      <a:pt x="4203" y="8855"/>
                      <a:pt x="4198" y="8717"/>
                      <a:pt x="4187" y="8595"/>
                    </a:cubicBezTo>
                    <a:cubicBezTo>
                      <a:pt x="4176" y="8480"/>
                      <a:pt x="4190" y="8348"/>
                      <a:pt x="4163" y="8259"/>
                    </a:cubicBezTo>
                    <a:cubicBezTo>
                      <a:pt x="4139" y="8179"/>
                      <a:pt x="4020" y="8070"/>
                      <a:pt x="3942" y="8028"/>
                    </a:cubicBezTo>
                    <a:cubicBezTo>
                      <a:pt x="3841" y="7971"/>
                      <a:pt x="3761" y="7994"/>
                      <a:pt x="3710" y="7912"/>
                    </a:cubicBezTo>
                    <a:cubicBezTo>
                      <a:pt x="3668" y="7840"/>
                      <a:pt x="3639" y="7689"/>
                      <a:pt x="3630" y="7611"/>
                    </a:cubicBezTo>
                    <a:cubicBezTo>
                      <a:pt x="3613" y="7471"/>
                      <a:pt x="3626" y="7319"/>
                      <a:pt x="3618" y="7170"/>
                    </a:cubicBezTo>
                    <a:cubicBezTo>
                      <a:pt x="3610" y="7022"/>
                      <a:pt x="3596" y="6879"/>
                      <a:pt x="3618" y="6719"/>
                    </a:cubicBezTo>
                    <a:cubicBezTo>
                      <a:pt x="3675" y="6607"/>
                      <a:pt x="3780" y="6551"/>
                      <a:pt x="3839" y="6440"/>
                    </a:cubicBezTo>
                    <a:cubicBezTo>
                      <a:pt x="3879" y="6363"/>
                      <a:pt x="3885" y="6268"/>
                      <a:pt x="3931" y="6186"/>
                    </a:cubicBezTo>
                    <a:cubicBezTo>
                      <a:pt x="4016" y="6034"/>
                      <a:pt x="4201" y="5895"/>
                      <a:pt x="4326" y="5745"/>
                    </a:cubicBezTo>
                    <a:cubicBezTo>
                      <a:pt x="4460" y="5585"/>
                      <a:pt x="4584" y="5431"/>
                      <a:pt x="4663" y="5247"/>
                    </a:cubicBezTo>
                    <a:cubicBezTo>
                      <a:pt x="4691" y="5182"/>
                      <a:pt x="4766" y="5038"/>
                      <a:pt x="4755" y="4958"/>
                    </a:cubicBezTo>
                    <a:cubicBezTo>
                      <a:pt x="4740" y="4847"/>
                      <a:pt x="4530" y="4755"/>
                      <a:pt x="4546" y="4622"/>
                    </a:cubicBezTo>
                    <a:cubicBezTo>
                      <a:pt x="4557" y="4540"/>
                      <a:pt x="4673" y="4541"/>
                      <a:pt x="4709" y="4461"/>
                    </a:cubicBezTo>
                    <a:cubicBezTo>
                      <a:pt x="4727" y="4418"/>
                      <a:pt x="4743" y="4302"/>
                      <a:pt x="4743" y="4251"/>
                    </a:cubicBezTo>
                    <a:cubicBezTo>
                      <a:pt x="4746" y="4140"/>
                      <a:pt x="4687" y="4024"/>
                      <a:pt x="4709" y="3905"/>
                    </a:cubicBezTo>
                    <a:cubicBezTo>
                      <a:pt x="4728" y="3802"/>
                      <a:pt x="4880" y="3761"/>
                      <a:pt x="4801" y="3649"/>
                    </a:cubicBezTo>
                    <a:cubicBezTo>
                      <a:pt x="4725" y="3538"/>
                      <a:pt x="4585" y="3709"/>
                      <a:pt x="4500" y="3638"/>
                    </a:cubicBezTo>
                    <a:cubicBezTo>
                      <a:pt x="4421" y="3572"/>
                      <a:pt x="4515" y="3492"/>
                      <a:pt x="4523" y="3371"/>
                    </a:cubicBezTo>
                    <a:cubicBezTo>
                      <a:pt x="4526" y="3323"/>
                      <a:pt x="4495" y="3268"/>
                      <a:pt x="4500" y="3232"/>
                    </a:cubicBezTo>
                    <a:cubicBezTo>
                      <a:pt x="4507" y="3180"/>
                      <a:pt x="4608" y="3093"/>
                      <a:pt x="4581" y="3059"/>
                    </a:cubicBezTo>
                    <a:cubicBezTo>
                      <a:pt x="4539" y="3005"/>
                      <a:pt x="4493" y="2899"/>
                      <a:pt x="4428" y="2814"/>
                    </a:cubicBezTo>
                    <a:cubicBezTo>
                      <a:pt x="5723" y="1778"/>
                      <a:pt x="7274" y="1050"/>
                      <a:pt x="8970" y="742"/>
                    </a:cubicBezTo>
                    <a:lnTo>
                      <a:pt x="8970" y="742"/>
                    </a:lnTo>
                    <a:cubicBezTo>
                      <a:pt x="8991" y="778"/>
                      <a:pt x="9008" y="819"/>
                      <a:pt x="9060" y="834"/>
                    </a:cubicBezTo>
                    <a:cubicBezTo>
                      <a:pt x="9161" y="783"/>
                      <a:pt x="9262" y="839"/>
                      <a:pt x="9374" y="834"/>
                    </a:cubicBezTo>
                    <a:cubicBezTo>
                      <a:pt x="9482" y="831"/>
                      <a:pt x="9579" y="781"/>
                      <a:pt x="9698" y="800"/>
                    </a:cubicBezTo>
                    <a:cubicBezTo>
                      <a:pt x="9909" y="833"/>
                      <a:pt x="10205" y="1040"/>
                      <a:pt x="10371" y="928"/>
                    </a:cubicBezTo>
                    <a:cubicBezTo>
                      <a:pt x="10413" y="899"/>
                      <a:pt x="10403" y="851"/>
                      <a:pt x="10441" y="777"/>
                    </a:cubicBezTo>
                    <a:cubicBezTo>
                      <a:pt x="10471" y="718"/>
                      <a:pt x="10518" y="653"/>
                      <a:pt x="10547" y="581"/>
                    </a:cubicBezTo>
                    <a:cubicBezTo>
                      <a:pt x="10631" y="579"/>
                      <a:pt x="10716" y="578"/>
                      <a:pt x="10799" y="578"/>
                    </a:cubicBezTo>
                    <a:cubicBezTo>
                      <a:pt x="11052" y="578"/>
                      <a:pt x="11302" y="587"/>
                      <a:pt x="11550" y="605"/>
                    </a:cubicBezTo>
                    <a:lnTo>
                      <a:pt x="11550" y="27"/>
                    </a:lnTo>
                    <a:cubicBezTo>
                      <a:pt x="11367" y="14"/>
                      <a:pt x="11182" y="6"/>
                      <a:pt x="10997" y="3"/>
                    </a:cubicBezTo>
                    <a:cubicBezTo>
                      <a:pt x="10931" y="2"/>
                      <a:pt x="10866" y="0"/>
                      <a:pt x="10799" y="0"/>
                    </a:cubicBezTo>
                    <a:cubicBezTo>
                      <a:pt x="10688" y="0"/>
                      <a:pt x="10576" y="3"/>
                      <a:pt x="10465" y="6"/>
                    </a:cubicBezTo>
                    <a:cubicBezTo>
                      <a:pt x="9374" y="39"/>
                      <a:pt x="8323" y="234"/>
                      <a:pt x="7336" y="568"/>
                    </a:cubicBezTo>
                    <a:cubicBezTo>
                      <a:pt x="7168" y="625"/>
                      <a:pt x="7003" y="685"/>
                      <a:pt x="6840" y="749"/>
                    </a:cubicBezTo>
                    <a:cubicBezTo>
                      <a:pt x="6789" y="769"/>
                      <a:pt x="6739" y="791"/>
                      <a:pt x="6688" y="811"/>
                    </a:cubicBezTo>
                    <a:cubicBezTo>
                      <a:pt x="6577" y="857"/>
                      <a:pt x="6465" y="905"/>
                      <a:pt x="6355" y="955"/>
                    </a:cubicBezTo>
                    <a:cubicBezTo>
                      <a:pt x="6195" y="1027"/>
                      <a:pt x="6038" y="1103"/>
                      <a:pt x="5882" y="1182"/>
                    </a:cubicBezTo>
                    <a:cubicBezTo>
                      <a:pt x="5727" y="1262"/>
                      <a:pt x="5574" y="1345"/>
                      <a:pt x="5424" y="1432"/>
                    </a:cubicBezTo>
                    <a:cubicBezTo>
                      <a:pt x="4817" y="1781"/>
                      <a:pt x="4248" y="2186"/>
                      <a:pt x="3723" y="2642"/>
                    </a:cubicBezTo>
                    <a:cubicBezTo>
                      <a:pt x="3661" y="2696"/>
                      <a:pt x="3599" y="2751"/>
                      <a:pt x="3538" y="2806"/>
                    </a:cubicBezTo>
                    <a:cubicBezTo>
                      <a:pt x="3410" y="2922"/>
                      <a:pt x="3285" y="3042"/>
                      <a:pt x="3163" y="3164"/>
                    </a:cubicBezTo>
                    <a:cubicBezTo>
                      <a:pt x="3040" y="3286"/>
                      <a:pt x="2921" y="3411"/>
                      <a:pt x="2805" y="3538"/>
                    </a:cubicBezTo>
                    <a:cubicBezTo>
                      <a:pt x="2631" y="3731"/>
                      <a:pt x="2463" y="3929"/>
                      <a:pt x="2303" y="4133"/>
                    </a:cubicBezTo>
                    <a:cubicBezTo>
                      <a:pt x="1982" y="4540"/>
                      <a:pt x="1691" y="4972"/>
                      <a:pt x="1430" y="5425"/>
                    </a:cubicBezTo>
                    <a:cubicBezTo>
                      <a:pt x="1343" y="5576"/>
                      <a:pt x="1260" y="5729"/>
                      <a:pt x="1181" y="5883"/>
                    </a:cubicBezTo>
                    <a:cubicBezTo>
                      <a:pt x="1141" y="5961"/>
                      <a:pt x="1102" y="6040"/>
                      <a:pt x="1064" y="6118"/>
                    </a:cubicBezTo>
                    <a:cubicBezTo>
                      <a:pt x="951" y="6354"/>
                      <a:pt x="846" y="6595"/>
                      <a:pt x="748" y="6840"/>
                    </a:cubicBezTo>
                    <a:cubicBezTo>
                      <a:pt x="716" y="6922"/>
                      <a:pt x="684" y="7005"/>
                      <a:pt x="655" y="7087"/>
                    </a:cubicBezTo>
                    <a:cubicBezTo>
                      <a:pt x="533" y="7418"/>
                      <a:pt x="428" y="7756"/>
                      <a:pt x="339" y="8102"/>
                    </a:cubicBezTo>
                    <a:cubicBezTo>
                      <a:pt x="295" y="8273"/>
                      <a:pt x="255" y="8448"/>
                      <a:pt x="219" y="8623"/>
                    </a:cubicBezTo>
                    <a:cubicBezTo>
                      <a:pt x="219" y="8623"/>
                      <a:pt x="219" y="8623"/>
                      <a:pt x="219" y="8623"/>
                    </a:cubicBezTo>
                    <a:close/>
                    <a:moveTo>
                      <a:pt x="11550" y="21574"/>
                    </a:moveTo>
                    <a:cubicBezTo>
                      <a:pt x="12114" y="21535"/>
                      <a:pt x="12666" y="21453"/>
                      <a:pt x="13203" y="21331"/>
                    </a:cubicBezTo>
                    <a:cubicBezTo>
                      <a:pt x="13564" y="21249"/>
                      <a:pt x="13918" y="21149"/>
                      <a:pt x="14264" y="21033"/>
                    </a:cubicBezTo>
                    <a:cubicBezTo>
                      <a:pt x="14431" y="20975"/>
                      <a:pt x="14596" y="20915"/>
                      <a:pt x="14760" y="20851"/>
                    </a:cubicBezTo>
                    <a:cubicBezTo>
                      <a:pt x="15087" y="20722"/>
                      <a:pt x="15407" y="20578"/>
                      <a:pt x="15717" y="20419"/>
                    </a:cubicBezTo>
                    <a:cubicBezTo>
                      <a:pt x="15872" y="20339"/>
                      <a:pt x="16025" y="20255"/>
                      <a:pt x="16176" y="20169"/>
                    </a:cubicBezTo>
                    <a:cubicBezTo>
                      <a:pt x="16854" y="19779"/>
                      <a:pt x="17486" y="19317"/>
                      <a:pt x="18062" y="18795"/>
                    </a:cubicBezTo>
                    <a:cubicBezTo>
                      <a:pt x="18190" y="18678"/>
                      <a:pt x="18316" y="18559"/>
                      <a:pt x="18437" y="18437"/>
                    </a:cubicBezTo>
                    <a:cubicBezTo>
                      <a:pt x="18559" y="18315"/>
                      <a:pt x="18679" y="18190"/>
                      <a:pt x="18795" y="18062"/>
                    </a:cubicBezTo>
                    <a:cubicBezTo>
                      <a:pt x="18969" y="17870"/>
                      <a:pt x="19136" y="17672"/>
                      <a:pt x="19297" y="17467"/>
                    </a:cubicBezTo>
                    <a:cubicBezTo>
                      <a:pt x="19550" y="17145"/>
                      <a:pt x="19786" y="16807"/>
                      <a:pt x="20001" y="16456"/>
                    </a:cubicBezTo>
                    <a:cubicBezTo>
                      <a:pt x="20058" y="16363"/>
                      <a:pt x="20115" y="16270"/>
                      <a:pt x="20169" y="16175"/>
                    </a:cubicBezTo>
                    <a:cubicBezTo>
                      <a:pt x="20256" y="16025"/>
                      <a:pt x="20340" y="15872"/>
                      <a:pt x="20419" y="15717"/>
                    </a:cubicBezTo>
                    <a:cubicBezTo>
                      <a:pt x="20459" y="15639"/>
                      <a:pt x="20498" y="15560"/>
                      <a:pt x="20536" y="15482"/>
                    </a:cubicBezTo>
                    <a:cubicBezTo>
                      <a:pt x="20611" y="15325"/>
                      <a:pt x="20683" y="15165"/>
                      <a:pt x="20752" y="15004"/>
                    </a:cubicBezTo>
                    <a:cubicBezTo>
                      <a:pt x="20820" y="14842"/>
                      <a:pt x="20885" y="14679"/>
                      <a:pt x="20945" y="14513"/>
                    </a:cubicBezTo>
                    <a:cubicBezTo>
                      <a:pt x="21066" y="14183"/>
                      <a:pt x="21172" y="13844"/>
                      <a:pt x="21260" y="13499"/>
                    </a:cubicBezTo>
                    <a:cubicBezTo>
                      <a:pt x="21305" y="13326"/>
                      <a:pt x="21345" y="13152"/>
                      <a:pt x="21381" y="12977"/>
                    </a:cubicBezTo>
                    <a:cubicBezTo>
                      <a:pt x="21417" y="12801"/>
                      <a:pt x="21448" y="12624"/>
                      <a:pt x="21476" y="12445"/>
                    </a:cubicBezTo>
                    <a:cubicBezTo>
                      <a:pt x="21503" y="12266"/>
                      <a:pt x="21526" y="12086"/>
                      <a:pt x="21545" y="11904"/>
                    </a:cubicBezTo>
                    <a:cubicBezTo>
                      <a:pt x="21582" y="11541"/>
                      <a:pt x="21600" y="11173"/>
                      <a:pt x="21600" y="10800"/>
                    </a:cubicBezTo>
                    <a:cubicBezTo>
                      <a:pt x="21600" y="10427"/>
                      <a:pt x="21582" y="10059"/>
                      <a:pt x="21545" y="9696"/>
                    </a:cubicBezTo>
                    <a:cubicBezTo>
                      <a:pt x="21526" y="9514"/>
                      <a:pt x="21504" y="9334"/>
                      <a:pt x="21476" y="9156"/>
                    </a:cubicBezTo>
                    <a:cubicBezTo>
                      <a:pt x="21448" y="8976"/>
                      <a:pt x="21417" y="8799"/>
                      <a:pt x="21381" y="8623"/>
                    </a:cubicBezTo>
                    <a:cubicBezTo>
                      <a:pt x="21345" y="8448"/>
                      <a:pt x="21305" y="8274"/>
                      <a:pt x="21260" y="8101"/>
                    </a:cubicBezTo>
                    <a:cubicBezTo>
                      <a:pt x="21172" y="7756"/>
                      <a:pt x="21066" y="7418"/>
                      <a:pt x="20945" y="7087"/>
                    </a:cubicBezTo>
                    <a:cubicBezTo>
                      <a:pt x="20915" y="7004"/>
                      <a:pt x="20884" y="6922"/>
                      <a:pt x="20851" y="6840"/>
                    </a:cubicBezTo>
                    <a:cubicBezTo>
                      <a:pt x="20755" y="6595"/>
                      <a:pt x="20649" y="6354"/>
                      <a:pt x="20535" y="6118"/>
                    </a:cubicBezTo>
                    <a:cubicBezTo>
                      <a:pt x="20498" y="6040"/>
                      <a:pt x="20458" y="5961"/>
                      <a:pt x="20419" y="5883"/>
                    </a:cubicBezTo>
                    <a:cubicBezTo>
                      <a:pt x="20339" y="5728"/>
                      <a:pt x="20256" y="5576"/>
                      <a:pt x="20169" y="5425"/>
                    </a:cubicBezTo>
                    <a:cubicBezTo>
                      <a:pt x="19910" y="4972"/>
                      <a:pt x="19617" y="4540"/>
                      <a:pt x="19297" y="4133"/>
                    </a:cubicBezTo>
                    <a:cubicBezTo>
                      <a:pt x="19136" y="3929"/>
                      <a:pt x="18968" y="3731"/>
                      <a:pt x="18795" y="3538"/>
                    </a:cubicBezTo>
                    <a:cubicBezTo>
                      <a:pt x="18678" y="3411"/>
                      <a:pt x="18559" y="3286"/>
                      <a:pt x="18437" y="3164"/>
                    </a:cubicBezTo>
                    <a:cubicBezTo>
                      <a:pt x="18315" y="3041"/>
                      <a:pt x="18189" y="2922"/>
                      <a:pt x="18062" y="2806"/>
                    </a:cubicBezTo>
                    <a:cubicBezTo>
                      <a:pt x="17814" y="2580"/>
                      <a:pt x="17556" y="2367"/>
                      <a:pt x="17288" y="2166"/>
                    </a:cubicBezTo>
                    <a:cubicBezTo>
                      <a:pt x="16934" y="1899"/>
                      <a:pt x="16562" y="1653"/>
                      <a:pt x="16176" y="1431"/>
                    </a:cubicBezTo>
                    <a:cubicBezTo>
                      <a:pt x="16025" y="1345"/>
                      <a:pt x="15872" y="1262"/>
                      <a:pt x="15717" y="1182"/>
                    </a:cubicBezTo>
                    <a:cubicBezTo>
                      <a:pt x="15646" y="1146"/>
                      <a:pt x="15575" y="1111"/>
                      <a:pt x="15503" y="1076"/>
                    </a:cubicBezTo>
                    <a:cubicBezTo>
                      <a:pt x="15418" y="1035"/>
                      <a:pt x="15332" y="993"/>
                      <a:pt x="15244" y="955"/>
                    </a:cubicBezTo>
                    <a:cubicBezTo>
                      <a:pt x="15208" y="938"/>
                      <a:pt x="15172" y="922"/>
                      <a:pt x="15135" y="907"/>
                    </a:cubicBezTo>
                    <a:cubicBezTo>
                      <a:pt x="15012" y="852"/>
                      <a:pt x="14887" y="799"/>
                      <a:pt x="14760" y="749"/>
                    </a:cubicBezTo>
                    <a:cubicBezTo>
                      <a:pt x="14758" y="749"/>
                      <a:pt x="14756" y="748"/>
                      <a:pt x="14755" y="747"/>
                    </a:cubicBezTo>
                    <a:cubicBezTo>
                      <a:pt x="14620" y="695"/>
                      <a:pt x="14484" y="644"/>
                      <a:pt x="14347" y="597"/>
                    </a:cubicBezTo>
                    <a:cubicBezTo>
                      <a:pt x="14319" y="587"/>
                      <a:pt x="14292" y="577"/>
                      <a:pt x="14263" y="568"/>
                    </a:cubicBezTo>
                    <a:cubicBezTo>
                      <a:pt x="13944" y="460"/>
                      <a:pt x="13618" y="366"/>
                      <a:pt x="13285" y="288"/>
                    </a:cubicBezTo>
                    <a:cubicBezTo>
                      <a:pt x="13181" y="263"/>
                      <a:pt x="13077" y="240"/>
                      <a:pt x="12972" y="218"/>
                    </a:cubicBezTo>
                    <a:cubicBezTo>
                      <a:pt x="12896" y="203"/>
                      <a:pt x="12820" y="189"/>
                      <a:pt x="12744" y="175"/>
                    </a:cubicBezTo>
                    <a:cubicBezTo>
                      <a:pt x="12353" y="104"/>
                      <a:pt x="11955" y="54"/>
                      <a:pt x="11550" y="27"/>
                    </a:cubicBezTo>
                    <a:lnTo>
                      <a:pt x="11550" y="605"/>
                    </a:lnTo>
                    <a:cubicBezTo>
                      <a:pt x="11988" y="637"/>
                      <a:pt x="12419" y="697"/>
                      <a:pt x="12841" y="783"/>
                    </a:cubicBezTo>
                    <a:cubicBezTo>
                      <a:pt x="12812" y="855"/>
                      <a:pt x="12721" y="823"/>
                      <a:pt x="12646" y="859"/>
                    </a:cubicBezTo>
                    <a:cubicBezTo>
                      <a:pt x="12574" y="891"/>
                      <a:pt x="12548" y="960"/>
                      <a:pt x="12472" y="975"/>
                    </a:cubicBezTo>
                    <a:cubicBezTo>
                      <a:pt x="12260" y="1014"/>
                      <a:pt x="12086" y="921"/>
                      <a:pt x="11903" y="928"/>
                    </a:cubicBezTo>
                    <a:cubicBezTo>
                      <a:pt x="11895" y="1007"/>
                      <a:pt x="11993" y="1053"/>
                      <a:pt x="12042" y="1078"/>
                    </a:cubicBezTo>
                    <a:cubicBezTo>
                      <a:pt x="12208" y="1165"/>
                      <a:pt x="12342" y="1152"/>
                      <a:pt x="12576" y="1148"/>
                    </a:cubicBezTo>
                    <a:cubicBezTo>
                      <a:pt x="12696" y="1145"/>
                      <a:pt x="12833" y="1183"/>
                      <a:pt x="12936" y="1113"/>
                    </a:cubicBezTo>
                    <a:cubicBezTo>
                      <a:pt x="13001" y="1068"/>
                      <a:pt x="12997" y="970"/>
                      <a:pt x="13052" y="916"/>
                    </a:cubicBezTo>
                    <a:cubicBezTo>
                      <a:pt x="13075" y="893"/>
                      <a:pt x="13109" y="870"/>
                      <a:pt x="13148" y="850"/>
                    </a:cubicBezTo>
                    <a:cubicBezTo>
                      <a:pt x="13262" y="877"/>
                      <a:pt x="13376" y="907"/>
                      <a:pt x="13490" y="938"/>
                    </a:cubicBezTo>
                    <a:cubicBezTo>
                      <a:pt x="13470" y="1016"/>
                      <a:pt x="13344" y="997"/>
                      <a:pt x="13343" y="1102"/>
                    </a:cubicBezTo>
                    <a:cubicBezTo>
                      <a:pt x="13423" y="1150"/>
                      <a:pt x="13611" y="1075"/>
                      <a:pt x="13683" y="993"/>
                    </a:cubicBezTo>
                    <a:cubicBezTo>
                      <a:pt x="13711" y="1001"/>
                      <a:pt x="13739" y="1009"/>
                      <a:pt x="13768" y="1017"/>
                    </a:cubicBezTo>
                    <a:cubicBezTo>
                      <a:pt x="13932" y="1067"/>
                      <a:pt x="14094" y="1121"/>
                      <a:pt x="14254" y="1179"/>
                    </a:cubicBezTo>
                    <a:cubicBezTo>
                      <a:pt x="14483" y="1262"/>
                      <a:pt x="14709" y="1352"/>
                      <a:pt x="14930" y="1450"/>
                    </a:cubicBezTo>
                    <a:cubicBezTo>
                      <a:pt x="14887" y="1475"/>
                      <a:pt x="14842" y="1507"/>
                      <a:pt x="14805" y="1507"/>
                    </a:cubicBezTo>
                    <a:cubicBezTo>
                      <a:pt x="14709" y="1506"/>
                      <a:pt x="14668" y="1378"/>
                      <a:pt x="14561" y="1426"/>
                    </a:cubicBezTo>
                    <a:cubicBezTo>
                      <a:pt x="14551" y="1550"/>
                      <a:pt x="14692" y="1600"/>
                      <a:pt x="14781" y="1657"/>
                    </a:cubicBezTo>
                    <a:cubicBezTo>
                      <a:pt x="14878" y="1719"/>
                      <a:pt x="14979" y="1781"/>
                      <a:pt x="15013" y="1889"/>
                    </a:cubicBezTo>
                    <a:cubicBezTo>
                      <a:pt x="14919" y="2089"/>
                      <a:pt x="14768" y="1878"/>
                      <a:pt x="14619" y="1878"/>
                    </a:cubicBezTo>
                    <a:cubicBezTo>
                      <a:pt x="14454" y="1876"/>
                      <a:pt x="14214" y="2190"/>
                      <a:pt x="14073" y="1935"/>
                    </a:cubicBezTo>
                    <a:cubicBezTo>
                      <a:pt x="14108" y="1801"/>
                      <a:pt x="14257" y="1779"/>
                      <a:pt x="14294" y="1645"/>
                    </a:cubicBezTo>
                    <a:cubicBezTo>
                      <a:pt x="14262" y="1651"/>
                      <a:pt x="14231" y="1661"/>
                      <a:pt x="14200" y="1674"/>
                    </a:cubicBezTo>
                    <a:cubicBezTo>
                      <a:pt x="14145" y="1696"/>
                      <a:pt x="14090" y="1725"/>
                      <a:pt x="14034" y="1756"/>
                    </a:cubicBezTo>
                    <a:cubicBezTo>
                      <a:pt x="13960" y="1795"/>
                      <a:pt x="13882" y="1835"/>
                      <a:pt x="13794" y="1855"/>
                    </a:cubicBezTo>
                    <a:cubicBezTo>
                      <a:pt x="13714" y="1872"/>
                      <a:pt x="13634" y="1867"/>
                      <a:pt x="13563" y="1889"/>
                    </a:cubicBezTo>
                    <a:cubicBezTo>
                      <a:pt x="13423" y="1930"/>
                      <a:pt x="13327" y="2032"/>
                      <a:pt x="13180" y="2086"/>
                    </a:cubicBezTo>
                    <a:cubicBezTo>
                      <a:pt x="13123" y="2107"/>
                      <a:pt x="13054" y="2100"/>
                      <a:pt x="12995" y="2121"/>
                    </a:cubicBezTo>
                    <a:cubicBezTo>
                      <a:pt x="12854" y="2167"/>
                      <a:pt x="12687" y="2251"/>
                      <a:pt x="12542" y="2329"/>
                    </a:cubicBezTo>
                    <a:cubicBezTo>
                      <a:pt x="12394" y="2409"/>
                      <a:pt x="12227" y="2493"/>
                      <a:pt x="12136" y="2573"/>
                    </a:cubicBezTo>
                    <a:cubicBezTo>
                      <a:pt x="12086" y="2616"/>
                      <a:pt x="11957" y="2767"/>
                      <a:pt x="11961" y="2815"/>
                    </a:cubicBezTo>
                    <a:cubicBezTo>
                      <a:pt x="11967" y="2885"/>
                      <a:pt x="12098" y="2907"/>
                      <a:pt x="12101" y="2978"/>
                    </a:cubicBezTo>
                    <a:cubicBezTo>
                      <a:pt x="12098" y="3021"/>
                      <a:pt x="12025" y="3113"/>
                      <a:pt x="12078" y="3175"/>
                    </a:cubicBezTo>
                    <a:cubicBezTo>
                      <a:pt x="12125" y="3231"/>
                      <a:pt x="12220" y="3186"/>
                      <a:pt x="12321" y="3198"/>
                    </a:cubicBezTo>
                    <a:cubicBezTo>
                      <a:pt x="12499" y="3220"/>
                      <a:pt x="12614" y="3366"/>
                      <a:pt x="12750" y="3441"/>
                    </a:cubicBezTo>
                    <a:cubicBezTo>
                      <a:pt x="12853" y="3498"/>
                      <a:pt x="13006" y="3565"/>
                      <a:pt x="13122" y="3580"/>
                    </a:cubicBezTo>
                    <a:cubicBezTo>
                      <a:pt x="13282" y="3600"/>
                      <a:pt x="13460" y="3534"/>
                      <a:pt x="13481" y="3661"/>
                    </a:cubicBezTo>
                    <a:cubicBezTo>
                      <a:pt x="13503" y="3784"/>
                      <a:pt x="13332" y="3827"/>
                      <a:pt x="13319" y="3905"/>
                    </a:cubicBezTo>
                    <a:cubicBezTo>
                      <a:pt x="13406" y="4017"/>
                      <a:pt x="13260" y="4072"/>
                      <a:pt x="13261" y="4171"/>
                    </a:cubicBezTo>
                    <a:cubicBezTo>
                      <a:pt x="13261" y="4251"/>
                      <a:pt x="13361" y="4371"/>
                      <a:pt x="13447" y="4379"/>
                    </a:cubicBezTo>
                    <a:cubicBezTo>
                      <a:pt x="13564" y="4389"/>
                      <a:pt x="13735" y="4264"/>
                      <a:pt x="13784" y="4147"/>
                    </a:cubicBezTo>
                    <a:cubicBezTo>
                      <a:pt x="13841" y="4009"/>
                      <a:pt x="13817" y="3820"/>
                      <a:pt x="13923" y="3718"/>
                    </a:cubicBezTo>
                    <a:cubicBezTo>
                      <a:pt x="14463" y="3734"/>
                      <a:pt x="14921" y="3474"/>
                      <a:pt x="14886" y="2920"/>
                    </a:cubicBezTo>
                    <a:cubicBezTo>
                      <a:pt x="14883" y="2865"/>
                      <a:pt x="14851" y="2795"/>
                      <a:pt x="14863" y="2735"/>
                    </a:cubicBezTo>
                    <a:cubicBezTo>
                      <a:pt x="14880" y="2645"/>
                      <a:pt x="15034" y="2570"/>
                      <a:pt x="15014" y="2457"/>
                    </a:cubicBezTo>
                    <a:cubicBezTo>
                      <a:pt x="15072" y="2438"/>
                      <a:pt x="15107" y="2391"/>
                      <a:pt x="15137" y="2338"/>
                    </a:cubicBezTo>
                    <a:cubicBezTo>
                      <a:pt x="15181" y="2259"/>
                      <a:pt x="15216" y="2170"/>
                      <a:pt x="15298" y="2139"/>
                    </a:cubicBezTo>
                    <a:cubicBezTo>
                      <a:pt x="15305" y="2137"/>
                      <a:pt x="15309" y="2133"/>
                      <a:pt x="15316" y="2132"/>
                    </a:cubicBezTo>
                    <a:cubicBezTo>
                      <a:pt x="15362" y="2122"/>
                      <a:pt x="15412" y="2131"/>
                      <a:pt x="15464" y="2146"/>
                    </a:cubicBezTo>
                    <a:cubicBezTo>
                      <a:pt x="15557" y="2174"/>
                      <a:pt x="15657" y="2221"/>
                      <a:pt x="15767" y="2213"/>
                    </a:cubicBezTo>
                    <a:cubicBezTo>
                      <a:pt x="15824" y="2209"/>
                      <a:pt x="15897" y="2159"/>
                      <a:pt x="15953" y="2167"/>
                    </a:cubicBezTo>
                    <a:cubicBezTo>
                      <a:pt x="16067" y="2183"/>
                      <a:pt x="16135" y="2323"/>
                      <a:pt x="16220" y="2387"/>
                    </a:cubicBezTo>
                    <a:cubicBezTo>
                      <a:pt x="16296" y="2445"/>
                      <a:pt x="16376" y="2426"/>
                      <a:pt x="16395" y="2503"/>
                    </a:cubicBezTo>
                    <a:cubicBezTo>
                      <a:pt x="16372" y="2631"/>
                      <a:pt x="16283" y="2637"/>
                      <a:pt x="16290" y="2755"/>
                    </a:cubicBezTo>
                    <a:cubicBezTo>
                      <a:pt x="16290" y="2755"/>
                      <a:pt x="16290" y="2757"/>
                      <a:pt x="16290" y="2758"/>
                    </a:cubicBezTo>
                    <a:cubicBezTo>
                      <a:pt x="16298" y="2864"/>
                      <a:pt x="16409" y="2945"/>
                      <a:pt x="16464" y="2955"/>
                    </a:cubicBezTo>
                    <a:cubicBezTo>
                      <a:pt x="16549" y="2971"/>
                      <a:pt x="16670" y="2926"/>
                      <a:pt x="16754" y="2885"/>
                    </a:cubicBezTo>
                    <a:cubicBezTo>
                      <a:pt x="16845" y="2842"/>
                      <a:pt x="16928" y="2750"/>
                      <a:pt x="17008" y="2684"/>
                    </a:cubicBezTo>
                    <a:cubicBezTo>
                      <a:pt x="17121" y="2772"/>
                      <a:pt x="17234" y="2861"/>
                      <a:pt x="17344" y="2953"/>
                    </a:cubicBezTo>
                    <a:cubicBezTo>
                      <a:pt x="17357" y="3004"/>
                      <a:pt x="17365" y="3050"/>
                      <a:pt x="17369" y="3082"/>
                    </a:cubicBezTo>
                    <a:cubicBezTo>
                      <a:pt x="17385" y="3207"/>
                      <a:pt x="17353" y="3303"/>
                      <a:pt x="17358" y="3419"/>
                    </a:cubicBezTo>
                    <a:cubicBezTo>
                      <a:pt x="17373" y="3613"/>
                      <a:pt x="17620" y="3594"/>
                      <a:pt x="17741" y="3696"/>
                    </a:cubicBezTo>
                    <a:cubicBezTo>
                      <a:pt x="17777" y="3727"/>
                      <a:pt x="17791" y="3806"/>
                      <a:pt x="17822" y="3846"/>
                    </a:cubicBezTo>
                    <a:cubicBezTo>
                      <a:pt x="17881" y="3925"/>
                      <a:pt x="17952" y="3925"/>
                      <a:pt x="17961" y="4009"/>
                    </a:cubicBezTo>
                    <a:cubicBezTo>
                      <a:pt x="17983" y="4209"/>
                      <a:pt x="17779" y="4225"/>
                      <a:pt x="17799" y="4449"/>
                    </a:cubicBezTo>
                    <a:cubicBezTo>
                      <a:pt x="17757" y="4535"/>
                      <a:pt x="17651" y="4530"/>
                      <a:pt x="17659" y="4645"/>
                    </a:cubicBezTo>
                    <a:cubicBezTo>
                      <a:pt x="17673" y="4828"/>
                      <a:pt x="17936" y="4688"/>
                      <a:pt x="18007" y="4831"/>
                    </a:cubicBezTo>
                    <a:cubicBezTo>
                      <a:pt x="18047" y="4908"/>
                      <a:pt x="18001" y="4964"/>
                      <a:pt x="17973" y="5074"/>
                    </a:cubicBezTo>
                    <a:cubicBezTo>
                      <a:pt x="18063" y="5181"/>
                      <a:pt x="18062" y="5352"/>
                      <a:pt x="17903" y="5352"/>
                    </a:cubicBezTo>
                    <a:cubicBezTo>
                      <a:pt x="17807" y="5352"/>
                      <a:pt x="17781" y="5249"/>
                      <a:pt x="17683" y="5224"/>
                    </a:cubicBezTo>
                    <a:cubicBezTo>
                      <a:pt x="17628" y="5211"/>
                      <a:pt x="17554" y="5214"/>
                      <a:pt x="17485" y="5201"/>
                    </a:cubicBezTo>
                    <a:cubicBezTo>
                      <a:pt x="17427" y="5191"/>
                      <a:pt x="17356" y="5174"/>
                      <a:pt x="17301" y="5166"/>
                    </a:cubicBezTo>
                    <a:cubicBezTo>
                      <a:pt x="17156" y="5150"/>
                      <a:pt x="17001" y="5191"/>
                      <a:pt x="16917" y="5109"/>
                    </a:cubicBezTo>
                    <a:cubicBezTo>
                      <a:pt x="17055" y="4926"/>
                      <a:pt x="17238" y="4745"/>
                      <a:pt x="17416" y="4588"/>
                    </a:cubicBezTo>
                    <a:cubicBezTo>
                      <a:pt x="17468" y="4540"/>
                      <a:pt x="17582" y="4508"/>
                      <a:pt x="17555" y="4414"/>
                    </a:cubicBezTo>
                    <a:cubicBezTo>
                      <a:pt x="17457" y="4327"/>
                      <a:pt x="17335" y="4419"/>
                      <a:pt x="17242" y="4472"/>
                    </a:cubicBezTo>
                    <a:cubicBezTo>
                      <a:pt x="17144" y="4527"/>
                      <a:pt x="17027" y="4606"/>
                      <a:pt x="16917" y="4623"/>
                    </a:cubicBezTo>
                    <a:cubicBezTo>
                      <a:pt x="16725" y="4651"/>
                      <a:pt x="16470" y="4566"/>
                      <a:pt x="16313" y="4669"/>
                    </a:cubicBezTo>
                    <a:cubicBezTo>
                      <a:pt x="16292" y="4756"/>
                      <a:pt x="16492" y="4722"/>
                      <a:pt x="16464" y="4855"/>
                    </a:cubicBezTo>
                    <a:cubicBezTo>
                      <a:pt x="16387" y="4866"/>
                      <a:pt x="16315" y="4873"/>
                      <a:pt x="16255" y="4819"/>
                    </a:cubicBezTo>
                    <a:cubicBezTo>
                      <a:pt x="16201" y="4771"/>
                      <a:pt x="16232" y="4698"/>
                      <a:pt x="16198" y="4669"/>
                    </a:cubicBezTo>
                    <a:cubicBezTo>
                      <a:pt x="16138" y="4619"/>
                      <a:pt x="15914" y="4606"/>
                      <a:pt x="15814" y="4623"/>
                    </a:cubicBezTo>
                    <a:cubicBezTo>
                      <a:pt x="15693" y="4642"/>
                      <a:pt x="15584" y="4715"/>
                      <a:pt x="15571" y="4819"/>
                    </a:cubicBezTo>
                    <a:cubicBezTo>
                      <a:pt x="15717" y="4888"/>
                      <a:pt x="15958" y="4749"/>
                      <a:pt x="16012" y="4924"/>
                    </a:cubicBezTo>
                    <a:cubicBezTo>
                      <a:pt x="15931" y="5068"/>
                      <a:pt x="15743" y="5147"/>
                      <a:pt x="15767" y="5341"/>
                    </a:cubicBezTo>
                    <a:cubicBezTo>
                      <a:pt x="15778" y="5415"/>
                      <a:pt x="15867" y="5515"/>
                      <a:pt x="15930" y="5526"/>
                    </a:cubicBezTo>
                    <a:cubicBezTo>
                      <a:pt x="15995" y="5537"/>
                      <a:pt x="16030" y="5473"/>
                      <a:pt x="16093" y="5479"/>
                    </a:cubicBezTo>
                    <a:cubicBezTo>
                      <a:pt x="16158" y="5486"/>
                      <a:pt x="16143" y="5560"/>
                      <a:pt x="16220" y="5549"/>
                    </a:cubicBezTo>
                    <a:cubicBezTo>
                      <a:pt x="16332" y="5502"/>
                      <a:pt x="16394" y="5345"/>
                      <a:pt x="16522" y="5352"/>
                    </a:cubicBezTo>
                    <a:cubicBezTo>
                      <a:pt x="16675" y="5539"/>
                      <a:pt x="16384" y="5629"/>
                      <a:pt x="16220" y="5688"/>
                    </a:cubicBezTo>
                    <a:cubicBezTo>
                      <a:pt x="16035" y="5755"/>
                      <a:pt x="15793" y="5791"/>
                      <a:pt x="15651" y="5850"/>
                    </a:cubicBezTo>
                    <a:cubicBezTo>
                      <a:pt x="15577" y="5881"/>
                      <a:pt x="15297" y="6153"/>
                      <a:pt x="15257" y="5942"/>
                    </a:cubicBezTo>
                    <a:cubicBezTo>
                      <a:pt x="15229" y="5792"/>
                      <a:pt x="15396" y="5835"/>
                      <a:pt x="15431" y="5711"/>
                    </a:cubicBezTo>
                    <a:cubicBezTo>
                      <a:pt x="15252" y="5676"/>
                      <a:pt x="15084" y="5788"/>
                      <a:pt x="14921" y="5850"/>
                    </a:cubicBezTo>
                    <a:cubicBezTo>
                      <a:pt x="14687" y="5938"/>
                      <a:pt x="14292" y="5994"/>
                      <a:pt x="14236" y="6256"/>
                    </a:cubicBezTo>
                    <a:cubicBezTo>
                      <a:pt x="14225" y="6308"/>
                      <a:pt x="14259" y="6406"/>
                      <a:pt x="14225" y="6440"/>
                    </a:cubicBezTo>
                    <a:cubicBezTo>
                      <a:pt x="14196" y="6469"/>
                      <a:pt x="14030" y="6474"/>
                      <a:pt x="13958" y="6499"/>
                    </a:cubicBezTo>
                    <a:cubicBezTo>
                      <a:pt x="13846" y="6537"/>
                      <a:pt x="13749" y="6619"/>
                      <a:pt x="13679" y="6637"/>
                    </a:cubicBezTo>
                    <a:cubicBezTo>
                      <a:pt x="13627" y="6652"/>
                      <a:pt x="13550" y="6648"/>
                      <a:pt x="13517" y="6661"/>
                    </a:cubicBezTo>
                    <a:cubicBezTo>
                      <a:pt x="13425" y="6697"/>
                      <a:pt x="13390" y="6822"/>
                      <a:pt x="13284" y="6905"/>
                    </a:cubicBezTo>
                    <a:cubicBezTo>
                      <a:pt x="13241" y="6938"/>
                      <a:pt x="13145" y="6962"/>
                      <a:pt x="13110" y="6996"/>
                    </a:cubicBezTo>
                    <a:cubicBezTo>
                      <a:pt x="13050" y="7056"/>
                      <a:pt x="13042" y="7206"/>
                      <a:pt x="12937" y="7228"/>
                    </a:cubicBezTo>
                    <a:cubicBezTo>
                      <a:pt x="12869" y="7234"/>
                      <a:pt x="12814" y="7178"/>
                      <a:pt x="12750" y="7217"/>
                    </a:cubicBezTo>
                    <a:cubicBezTo>
                      <a:pt x="12743" y="7364"/>
                      <a:pt x="12803" y="7566"/>
                      <a:pt x="12739" y="7714"/>
                    </a:cubicBezTo>
                    <a:cubicBezTo>
                      <a:pt x="12602" y="7826"/>
                      <a:pt x="12450" y="7905"/>
                      <a:pt x="12275" y="8004"/>
                    </a:cubicBezTo>
                    <a:cubicBezTo>
                      <a:pt x="12178" y="8059"/>
                      <a:pt x="12091" y="8074"/>
                      <a:pt x="11973" y="8131"/>
                    </a:cubicBezTo>
                    <a:cubicBezTo>
                      <a:pt x="11890" y="8173"/>
                      <a:pt x="11814" y="8272"/>
                      <a:pt x="11718" y="8329"/>
                    </a:cubicBezTo>
                    <a:cubicBezTo>
                      <a:pt x="11663" y="8361"/>
                      <a:pt x="11605" y="8395"/>
                      <a:pt x="11550" y="8432"/>
                    </a:cubicBezTo>
                    <a:lnTo>
                      <a:pt x="11550" y="13479"/>
                    </a:lnTo>
                    <a:cubicBezTo>
                      <a:pt x="11607" y="13429"/>
                      <a:pt x="11663" y="13356"/>
                      <a:pt x="11695" y="13297"/>
                    </a:cubicBezTo>
                    <a:cubicBezTo>
                      <a:pt x="11760" y="13179"/>
                      <a:pt x="11765" y="13079"/>
                      <a:pt x="11881" y="13020"/>
                    </a:cubicBezTo>
                    <a:cubicBezTo>
                      <a:pt x="12005" y="12955"/>
                      <a:pt x="12104" y="12986"/>
                      <a:pt x="12264" y="12926"/>
                    </a:cubicBezTo>
                    <a:cubicBezTo>
                      <a:pt x="12335" y="12900"/>
                      <a:pt x="12397" y="12855"/>
                      <a:pt x="12461" y="12811"/>
                    </a:cubicBezTo>
                    <a:cubicBezTo>
                      <a:pt x="12517" y="12772"/>
                      <a:pt x="12576" y="12672"/>
                      <a:pt x="12646" y="12741"/>
                    </a:cubicBezTo>
                    <a:cubicBezTo>
                      <a:pt x="12739" y="12834"/>
                      <a:pt x="12533" y="12886"/>
                      <a:pt x="12612" y="12985"/>
                    </a:cubicBezTo>
                    <a:cubicBezTo>
                      <a:pt x="12773" y="13070"/>
                      <a:pt x="12854" y="12826"/>
                      <a:pt x="12972" y="12823"/>
                    </a:cubicBezTo>
                    <a:cubicBezTo>
                      <a:pt x="13008" y="12822"/>
                      <a:pt x="13137" y="12895"/>
                      <a:pt x="13203" y="12939"/>
                    </a:cubicBezTo>
                    <a:cubicBezTo>
                      <a:pt x="13294" y="12998"/>
                      <a:pt x="13325" y="13081"/>
                      <a:pt x="13423" y="13100"/>
                    </a:cubicBezTo>
                    <a:cubicBezTo>
                      <a:pt x="13487" y="13113"/>
                      <a:pt x="13590" y="13076"/>
                      <a:pt x="13679" y="13089"/>
                    </a:cubicBezTo>
                    <a:cubicBezTo>
                      <a:pt x="13797" y="13106"/>
                      <a:pt x="13868" y="13207"/>
                      <a:pt x="13958" y="13204"/>
                    </a:cubicBezTo>
                    <a:cubicBezTo>
                      <a:pt x="14067" y="13202"/>
                      <a:pt x="14120" y="13083"/>
                      <a:pt x="14214" y="13066"/>
                    </a:cubicBezTo>
                    <a:cubicBezTo>
                      <a:pt x="14417" y="13028"/>
                      <a:pt x="14494" y="13088"/>
                      <a:pt x="14584" y="13216"/>
                    </a:cubicBezTo>
                    <a:cubicBezTo>
                      <a:pt x="14686" y="13234"/>
                      <a:pt x="14689" y="13099"/>
                      <a:pt x="14782" y="13147"/>
                    </a:cubicBezTo>
                    <a:cubicBezTo>
                      <a:pt x="14731" y="13248"/>
                      <a:pt x="14799" y="13294"/>
                      <a:pt x="14839" y="13379"/>
                    </a:cubicBezTo>
                    <a:cubicBezTo>
                      <a:pt x="14865" y="13433"/>
                      <a:pt x="14862" y="13471"/>
                      <a:pt x="14886" y="13494"/>
                    </a:cubicBezTo>
                    <a:cubicBezTo>
                      <a:pt x="14941" y="13547"/>
                      <a:pt x="15048" y="13547"/>
                      <a:pt x="15130" y="13598"/>
                    </a:cubicBezTo>
                    <a:cubicBezTo>
                      <a:pt x="15215" y="13652"/>
                      <a:pt x="15263" y="13752"/>
                      <a:pt x="15362" y="13865"/>
                    </a:cubicBezTo>
                    <a:cubicBezTo>
                      <a:pt x="15463" y="13980"/>
                      <a:pt x="15633" y="14100"/>
                      <a:pt x="15767" y="14108"/>
                    </a:cubicBezTo>
                    <a:cubicBezTo>
                      <a:pt x="15895" y="14116"/>
                      <a:pt x="15999" y="14072"/>
                      <a:pt x="16105" y="14084"/>
                    </a:cubicBezTo>
                    <a:cubicBezTo>
                      <a:pt x="16344" y="14114"/>
                      <a:pt x="16493" y="14234"/>
                      <a:pt x="16662" y="14364"/>
                    </a:cubicBezTo>
                    <a:cubicBezTo>
                      <a:pt x="16755" y="14435"/>
                      <a:pt x="16840" y="14486"/>
                      <a:pt x="16870" y="14571"/>
                    </a:cubicBezTo>
                    <a:cubicBezTo>
                      <a:pt x="16892" y="14632"/>
                      <a:pt x="16881" y="14713"/>
                      <a:pt x="16905" y="14779"/>
                    </a:cubicBezTo>
                    <a:cubicBezTo>
                      <a:pt x="16956" y="14924"/>
                      <a:pt x="17168" y="14994"/>
                      <a:pt x="17090" y="15242"/>
                    </a:cubicBezTo>
                    <a:cubicBezTo>
                      <a:pt x="17126" y="15316"/>
                      <a:pt x="17204" y="15342"/>
                      <a:pt x="17288" y="15394"/>
                    </a:cubicBezTo>
                    <a:cubicBezTo>
                      <a:pt x="17356" y="15435"/>
                      <a:pt x="17412" y="15521"/>
                      <a:pt x="17485" y="15533"/>
                    </a:cubicBezTo>
                    <a:cubicBezTo>
                      <a:pt x="17532" y="15540"/>
                      <a:pt x="17584" y="15518"/>
                      <a:pt x="17624" y="15521"/>
                    </a:cubicBezTo>
                    <a:cubicBezTo>
                      <a:pt x="17756" y="15529"/>
                      <a:pt x="17846" y="15581"/>
                      <a:pt x="17961" y="15625"/>
                    </a:cubicBezTo>
                    <a:cubicBezTo>
                      <a:pt x="18032" y="15652"/>
                      <a:pt x="18123" y="15664"/>
                      <a:pt x="18170" y="15695"/>
                    </a:cubicBezTo>
                    <a:cubicBezTo>
                      <a:pt x="18229" y="15735"/>
                      <a:pt x="18236" y="15868"/>
                      <a:pt x="18310" y="15903"/>
                    </a:cubicBezTo>
                    <a:cubicBezTo>
                      <a:pt x="18357" y="15926"/>
                      <a:pt x="18463" y="15894"/>
                      <a:pt x="18542" y="15903"/>
                    </a:cubicBezTo>
                    <a:cubicBezTo>
                      <a:pt x="18666" y="15917"/>
                      <a:pt x="18835" y="15994"/>
                      <a:pt x="18948" y="15996"/>
                    </a:cubicBezTo>
                    <a:cubicBezTo>
                      <a:pt x="19016" y="15997"/>
                      <a:pt x="19072" y="15968"/>
                      <a:pt x="19133" y="15973"/>
                    </a:cubicBezTo>
                    <a:cubicBezTo>
                      <a:pt x="19274" y="15983"/>
                      <a:pt x="19385" y="16073"/>
                      <a:pt x="19494" y="16172"/>
                    </a:cubicBezTo>
                    <a:cubicBezTo>
                      <a:pt x="18096" y="18426"/>
                      <a:pt x="15847" y="20098"/>
                      <a:pt x="13199" y="20737"/>
                    </a:cubicBezTo>
                    <a:cubicBezTo>
                      <a:pt x="13190" y="20635"/>
                      <a:pt x="13161" y="20533"/>
                      <a:pt x="13157" y="20432"/>
                    </a:cubicBezTo>
                    <a:cubicBezTo>
                      <a:pt x="13148" y="20212"/>
                      <a:pt x="13181" y="20056"/>
                      <a:pt x="13146" y="19853"/>
                    </a:cubicBezTo>
                    <a:cubicBezTo>
                      <a:pt x="13118" y="19699"/>
                      <a:pt x="13085" y="19463"/>
                      <a:pt x="13030" y="19366"/>
                    </a:cubicBezTo>
                    <a:cubicBezTo>
                      <a:pt x="12967" y="19259"/>
                      <a:pt x="12723" y="19076"/>
                      <a:pt x="12600" y="19007"/>
                    </a:cubicBezTo>
                    <a:cubicBezTo>
                      <a:pt x="12519" y="18962"/>
                      <a:pt x="12422" y="18946"/>
                      <a:pt x="12333" y="18903"/>
                    </a:cubicBezTo>
                    <a:cubicBezTo>
                      <a:pt x="12144" y="18810"/>
                      <a:pt x="11778" y="18616"/>
                      <a:pt x="11695" y="18429"/>
                    </a:cubicBezTo>
                    <a:cubicBezTo>
                      <a:pt x="11671" y="18375"/>
                      <a:pt x="11675" y="18303"/>
                      <a:pt x="11648" y="18244"/>
                    </a:cubicBezTo>
                    <a:cubicBezTo>
                      <a:pt x="11624" y="18188"/>
                      <a:pt x="11589" y="18136"/>
                      <a:pt x="11550" y="18085"/>
                    </a:cubicBezTo>
                    <a:cubicBezTo>
                      <a:pt x="11550" y="18085"/>
                      <a:pt x="11550" y="21574"/>
                      <a:pt x="11550" y="2157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5" name="Freeform: Shape 46"/>
              <p:cNvSpPr/>
              <p:nvPr/>
            </p:nvSpPr>
            <p:spPr>
              <a:xfrm>
                <a:off x="672616" y="3332069"/>
                <a:ext cx="178617" cy="5246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6" h="21600" extrusionOk="0">
                    <a:moveTo>
                      <a:pt x="2320" y="2533"/>
                    </a:moveTo>
                    <a:cubicBezTo>
                      <a:pt x="1414" y="3409"/>
                      <a:pt x="397" y="4291"/>
                      <a:pt x="77" y="5223"/>
                    </a:cubicBezTo>
                    <a:cubicBezTo>
                      <a:pt x="-222" y="6099"/>
                      <a:pt x="365" y="6736"/>
                      <a:pt x="1599" y="7487"/>
                    </a:cubicBezTo>
                    <a:cubicBezTo>
                      <a:pt x="2836" y="8239"/>
                      <a:pt x="5005" y="9342"/>
                      <a:pt x="7609" y="9847"/>
                    </a:cubicBezTo>
                    <a:lnTo>
                      <a:pt x="7609" y="21600"/>
                    </a:lnTo>
                    <a:lnTo>
                      <a:pt x="13485" y="21600"/>
                    </a:lnTo>
                    <a:lnTo>
                      <a:pt x="13485" y="9860"/>
                    </a:lnTo>
                    <a:cubicBezTo>
                      <a:pt x="16115" y="9360"/>
                      <a:pt x="18310" y="8246"/>
                      <a:pt x="19557" y="7488"/>
                    </a:cubicBezTo>
                    <a:cubicBezTo>
                      <a:pt x="20791" y="6736"/>
                      <a:pt x="21378" y="6099"/>
                      <a:pt x="21080" y="5223"/>
                    </a:cubicBezTo>
                    <a:cubicBezTo>
                      <a:pt x="20761" y="4291"/>
                      <a:pt x="19744" y="3410"/>
                      <a:pt x="18836" y="2533"/>
                    </a:cubicBezTo>
                    <a:cubicBezTo>
                      <a:pt x="18121" y="1842"/>
                      <a:pt x="16699" y="127"/>
                      <a:pt x="14070" y="21"/>
                    </a:cubicBezTo>
                    <a:lnTo>
                      <a:pt x="15639" y="5060"/>
                    </a:lnTo>
                    <a:lnTo>
                      <a:pt x="13679" y="5060"/>
                    </a:lnTo>
                    <a:lnTo>
                      <a:pt x="12109" y="0"/>
                    </a:lnTo>
                    <a:lnTo>
                      <a:pt x="10578" y="0"/>
                    </a:lnTo>
                    <a:lnTo>
                      <a:pt x="9044" y="0"/>
                    </a:lnTo>
                    <a:lnTo>
                      <a:pt x="7478" y="5060"/>
                    </a:lnTo>
                    <a:lnTo>
                      <a:pt x="5519" y="5060"/>
                    </a:lnTo>
                    <a:lnTo>
                      <a:pt x="7085" y="21"/>
                    </a:lnTo>
                    <a:cubicBezTo>
                      <a:pt x="4458" y="127"/>
                      <a:pt x="3035" y="1842"/>
                      <a:pt x="2320" y="25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6" name="Freeform: Shape 47"/>
              <p:cNvSpPr/>
              <p:nvPr/>
            </p:nvSpPr>
            <p:spPr>
              <a:xfrm>
                <a:off x="912159" y="3319122"/>
                <a:ext cx="192363" cy="5364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53" y="21600"/>
                    </a:moveTo>
                    <a:lnTo>
                      <a:pt x="13553" y="10290"/>
                    </a:lnTo>
                    <a:cubicBezTo>
                      <a:pt x="18184" y="9761"/>
                      <a:pt x="21600" y="7932"/>
                      <a:pt x="21600" y="5756"/>
                    </a:cubicBezTo>
                    <a:cubicBezTo>
                      <a:pt x="21600" y="3167"/>
                      <a:pt x="16764" y="0"/>
                      <a:pt x="10800" y="0"/>
                    </a:cubicBezTo>
                    <a:cubicBezTo>
                      <a:pt x="4834" y="0"/>
                      <a:pt x="0" y="3167"/>
                      <a:pt x="0" y="5756"/>
                    </a:cubicBezTo>
                    <a:cubicBezTo>
                      <a:pt x="0" y="7922"/>
                      <a:pt x="3386" y="9744"/>
                      <a:pt x="7985" y="10282"/>
                    </a:cubicBezTo>
                    <a:lnTo>
                      <a:pt x="7985" y="21600"/>
                    </a:lnTo>
                    <a:cubicBezTo>
                      <a:pt x="7985" y="21600"/>
                      <a:pt x="13553" y="21600"/>
                      <a:pt x="13553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7" name="Freeform: Shape 48"/>
              <p:cNvSpPr/>
              <p:nvPr/>
            </p:nvSpPr>
            <p:spPr>
              <a:xfrm>
                <a:off x="1112856" y="3921217"/>
                <a:ext cx="224096" cy="225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822" y="19850"/>
                    </a:moveTo>
                    <a:cubicBezTo>
                      <a:pt x="6524" y="20956"/>
                      <a:pt x="8556" y="21600"/>
                      <a:pt x="10743" y="21600"/>
                    </a:cubicBezTo>
                    <a:cubicBezTo>
                      <a:pt x="16739" y="21600"/>
                      <a:pt x="21600" y="16764"/>
                      <a:pt x="21600" y="10800"/>
                    </a:cubicBezTo>
                    <a:cubicBezTo>
                      <a:pt x="21600" y="4836"/>
                      <a:pt x="16739" y="0"/>
                      <a:pt x="10743" y="0"/>
                    </a:cubicBezTo>
                    <a:cubicBezTo>
                      <a:pt x="5289" y="0"/>
                      <a:pt x="775" y="3997"/>
                      <a:pt x="0" y="9206"/>
                    </a:cubicBezTo>
                    <a:lnTo>
                      <a:pt x="10743" y="9206"/>
                    </a:lnTo>
                    <a:lnTo>
                      <a:pt x="14302" y="9206"/>
                    </a:lnTo>
                    <a:lnTo>
                      <a:pt x="11941" y="11857"/>
                    </a:lnTo>
                    <a:cubicBezTo>
                      <a:pt x="11941" y="11857"/>
                      <a:pt x="4822" y="19850"/>
                      <a:pt x="4822" y="1985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8" name="Freeform: Shape 49"/>
              <p:cNvSpPr/>
              <p:nvPr/>
            </p:nvSpPr>
            <p:spPr>
              <a:xfrm>
                <a:off x="756778" y="4031278"/>
                <a:ext cx="463392" cy="4357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37" y="11573"/>
                    </a:moveTo>
                    <a:lnTo>
                      <a:pt x="9637" y="12194"/>
                    </a:lnTo>
                    <a:lnTo>
                      <a:pt x="9637" y="12817"/>
                    </a:lnTo>
                    <a:lnTo>
                      <a:pt x="9637" y="19740"/>
                    </a:lnTo>
                    <a:cubicBezTo>
                      <a:pt x="8188" y="19980"/>
                      <a:pt x="7131" y="20721"/>
                      <a:pt x="7131" y="21600"/>
                    </a:cubicBezTo>
                    <a:lnTo>
                      <a:pt x="14159" y="21600"/>
                    </a:lnTo>
                    <a:cubicBezTo>
                      <a:pt x="14159" y="20784"/>
                      <a:pt x="13250" y="20089"/>
                      <a:pt x="11962" y="19801"/>
                    </a:cubicBezTo>
                    <a:lnTo>
                      <a:pt x="11962" y="12817"/>
                    </a:lnTo>
                    <a:lnTo>
                      <a:pt x="11962" y="12194"/>
                    </a:lnTo>
                    <a:lnTo>
                      <a:pt x="11962" y="11573"/>
                    </a:lnTo>
                    <a:lnTo>
                      <a:pt x="18118" y="4180"/>
                    </a:lnTo>
                    <a:lnTo>
                      <a:pt x="21600" y="0"/>
                    </a:lnTo>
                    <a:lnTo>
                      <a:pt x="16348" y="0"/>
                    </a:lnTo>
                    <a:lnTo>
                      <a:pt x="0" y="0"/>
                    </a:lnTo>
                    <a:cubicBezTo>
                      <a:pt x="0" y="0"/>
                      <a:pt x="9637" y="11573"/>
                      <a:pt x="9637" y="1157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59" name="Freeform: Shape 50"/>
              <p:cNvSpPr/>
              <p:nvPr/>
            </p:nvSpPr>
            <p:spPr>
              <a:xfrm>
                <a:off x="3799626" y="949586"/>
                <a:ext cx="497397" cy="1295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085" y="11105"/>
                    </a:moveTo>
                    <a:lnTo>
                      <a:pt x="7515" y="11105"/>
                    </a:lnTo>
                    <a:lnTo>
                      <a:pt x="7515" y="0"/>
                    </a:ln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0"/>
                    </a:lnTo>
                    <a:lnTo>
                      <a:pt x="14085" y="0"/>
                    </a:lnTo>
                    <a:cubicBezTo>
                      <a:pt x="14085" y="0"/>
                      <a:pt x="14085" y="11105"/>
                      <a:pt x="14085" y="1110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0" name="Freeform: Shape 51"/>
              <p:cNvSpPr/>
              <p:nvPr/>
            </p:nvSpPr>
            <p:spPr>
              <a:xfrm>
                <a:off x="4006799" y="949586"/>
                <a:ext cx="94571" cy="382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1" name="Freeform: Shape 52"/>
              <p:cNvSpPr/>
              <p:nvPr/>
            </p:nvSpPr>
            <p:spPr>
              <a:xfrm>
                <a:off x="3799626" y="664723"/>
                <a:ext cx="497397" cy="2595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5524" y="0"/>
                    </a:lnTo>
                    <a:lnTo>
                      <a:pt x="5524" y="7830"/>
                    </a:lnTo>
                    <a:lnTo>
                      <a:pt x="0" y="7830"/>
                    </a:lnTo>
                    <a:lnTo>
                      <a:pt x="0" y="21600"/>
                    </a:lnTo>
                    <a:lnTo>
                      <a:pt x="7515" y="21600"/>
                    </a:lnTo>
                    <a:lnTo>
                      <a:pt x="10800" y="21600"/>
                    </a:lnTo>
                    <a:lnTo>
                      <a:pt x="10800" y="7830"/>
                    </a:lnTo>
                    <a:lnTo>
                      <a:pt x="7372" y="7830"/>
                    </a:lnTo>
                    <a:lnTo>
                      <a:pt x="7372" y="7830"/>
                    </a:lnTo>
                    <a:lnTo>
                      <a:pt x="7372" y="3542"/>
                    </a:lnTo>
                    <a:lnTo>
                      <a:pt x="10800" y="3542"/>
                    </a:lnTo>
                    <a:cubicBezTo>
                      <a:pt x="10800" y="3542"/>
                      <a:pt x="10800" y="0"/>
                      <a:pt x="10800" y="0"/>
                    </a:cubicBezTo>
                    <a:close/>
                    <a:moveTo>
                      <a:pt x="16077" y="0"/>
                    </a:moveTo>
                    <a:lnTo>
                      <a:pt x="10800" y="0"/>
                    </a:lnTo>
                    <a:lnTo>
                      <a:pt x="10800" y="3542"/>
                    </a:lnTo>
                    <a:lnTo>
                      <a:pt x="14229" y="3542"/>
                    </a:lnTo>
                    <a:lnTo>
                      <a:pt x="14229" y="7830"/>
                    </a:lnTo>
                    <a:lnTo>
                      <a:pt x="10800" y="7830"/>
                    </a:lnTo>
                    <a:lnTo>
                      <a:pt x="10800" y="21600"/>
                    </a:lnTo>
                    <a:lnTo>
                      <a:pt x="14085" y="21600"/>
                    </a:lnTo>
                    <a:lnTo>
                      <a:pt x="21600" y="21600"/>
                    </a:lnTo>
                    <a:lnTo>
                      <a:pt x="21600" y="7830"/>
                    </a:lnTo>
                    <a:lnTo>
                      <a:pt x="16077" y="7830"/>
                    </a:lnTo>
                    <a:cubicBezTo>
                      <a:pt x="16077" y="7830"/>
                      <a:pt x="16077" y="0"/>
                      <a:pt x="160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2" name="Freeform: Shape 53"/>
              <p:cNvSpPr/>
              <p:nvPr/>
            </p:nvSpPr>
            <p:spPr>
              <a:xfrm>
                <a:off x="1132279" y="1467516"/>
                <a:ext cx="503584" cy="5185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80" y="0"/>
                    </a:moveTo>
                    <a:cubicBezTo>
                      <a:pt x="9548" y="0"/>
                      <a:pt x="8469" y="3391"/>
                      <a:pt x="8469" y="4684"/>
                    </a:cubicBezTo>
                    <a:lnTo>
                      <a:pt x="8469" y="7962"/>
                    </a:lnTo>
                    <a:lnTo>
                      <a:pt x="0" y="11432"/>
                    </a:lnTo>
                    <a:lnTo>
                      <a:pt x="0" y="13741"/>
                    </a:lnTo>
                    <a:lnTo>
                      <a:pt x="8469" y="12153"/>
                    </a:lnTo>
                    <a:lnTo>
                      <a:pt x="8469" y="16691"/>
                    </a:lnTo>
                    <a:lnTo>
                      <a:pt x="4836" y="19291"/>
                    </a:lnTo>
                    <a:lnTo>
                      <a:pt x="4836" y="21600"/>
                    </a:lnTo>
                    <a:lnTo>
                      <a:pt x="10844" y="19559"/>
                    </a:lnTo>
                    <a:lnTo>
                      <a:pt x="16764" y="21600"/>
                    </a:lnTo>
                    <a:lnTo>
                      <a:pt x="16764" y="19291"/>
                    </a:lnTo>
                    <a:lnTo>
                      <a:pt x="13292" y="16768"/>
                    </a:lnTo>
                    <a:lnTo>
                      <a:pt x="13292" y="12159"/>
                    </a:lnTo>
                    <a:lnTo>
                      <a:pt x="21600" y="13740"/>
                    </a:lnTo>
                    <a:lnTo>
                      <a:pt x="21600" y="11432"/>
                    </a:lnTo>
                    <a:lnTo>
                      <a:pt x="13292" y="7977"/>
                    </a:lnTo>
                    <a:lnTo>
                      <a:pt x="13292" y="4684"/>
                    </a:lnTo>
                    <a:cubicBezTo>
                      <a:pt x="13292" y="3391"/>
                      <a:pt x="12213" y="0"/>
                      <a:pt x="108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3" name="Freeform: Shape 54"/>
              <p:cNvSpPr/>
              <p:nvPr/>
            </p:nvSpPr>
            <p:spPr>
              <a:xfrm>
                <a:off x="5191567" y="2568121"/>
                <a:ext cx="303217" cy="4870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395" y="432"/>
                    </a:moveTo>
                    <a:lnTo>
                      <a:pt x="0" y="432"/>
                    </a:lnTo>
                    <a:lnTo>
                      <a:pt x="0" y="18687"/>
                    </a:lnTo>
                    <a:cubicBezTo>
                      <a:pt x="239" y="19652"/>
                      <a:pt x="440" y="20624"/>
                      <a:pt x="624" y="21600"/>
                    </a:cubicBezTo>
                    <a:lnTo>
                      <a:pt x="4395" y="21600"/>
                    </a:lnTo>
                    <a:lnTo>
                      <a:pt x="4395" y="20185"/>
                    </a:lnTo>
                    <a:lnTo>
                      <a:pt x="2317" y="20185"/>
                    </a:lnTo>
                    <a:lnTo>
                      <a:pt x="2317" y="18461"/>
                    </a:lnTo>
                    <a:lnTo>
                      <a:pt x="4395" y="18461"/>
                    </a:lnTo>
                    <a:lnTo>
                      <a:pt x="4395" y="17221"/>
                    </a:lnTo>
                    <a:lnTo>
                      <a:pt x="2317" y="17221"/>
                    </a:lnTo>
                    <a:lnTo>
                      <a:pt x="2317" y="15497"/>
                    </a:lnTo>
                    <a:lnTo>
                      <a:pt x="4395" y="15497"/>
                    </a:lnTo>
                    <a:lnTo>
                      <a:pt x="4395" y="13977"/>
                    </a:lnTo>
                    <a:lnTo>
                      <a:pt x="2317" y="13977"/>
                    </a:lnTo>
                    <a:lnTo>
                      <a:pt x="2317" y="1783"/>
                    </a:lnTo>
                    <a:lnTo>
                      <a:pt x="4395" y="1783"/>
                    </a:lnTo>
                    <a:cubicBezTo>
                      <a:pt x="4395" y="1783"/>
                      <a:pt x="4395" y="432"/>
                      <a:pt x="4395" y="432"/>
                    </a:cubicBezTo>
                    <a:close/>
                    <a:moveTo>
                      <a:pt x="4395" y="21600"/>
                    </a:moveTo>
                    <a:lnTo>
                      <a:pt x="10800" y="21600"/>
                    </a:lnTo>
                    <a:lnTo>
                      <a:pt x="10800" y="20185"/>
                    </a:lnTo>
                    <a:lnTo>
                      <a:pt x="8723" y="20185"/>
                    </a:lnTo>
                    <a:lnTo>
                      <a:pt x="8723" y="18461"/>
                    </a:lnTo>
                    <a:lnTo>
                      <a:pt x="10800" y="18461"/>
                    </a:lnTo>
                    <a:lnTo>
                      <a:pt x="10800" y="17221"/>
                    </a:lnTo>
                    <a:lnTo>
                      <a:pt x="8723" y="17221"/>
                    </a:lnTo>
                    <a:lnTo>
                      <a:pt x="8723" y="15497"/>
                    </a:lnTo>
                    <a:lnTo>
                      <a:pt x="10800" y="15497"/>
                    </a:lnTo>
                    <a:lnTo>
                      <a:pt x="10800" y="13977"/>
                    </a:lnTo>
                    <a:lnTo>
                      <a:pt x="4395" y="13977"/>
                    </a:lnTo>
                    <a:lnTo>
                      <a:pt x="4395" y="15497"/>
                    </a:lnTo>
                    <a:lnTo>
                      <a:pt x="6473" y="15497"/>
                    </a:lnTo>
                    <a:lnTo>
                      <a:pt x="6473" y="17221"/>
                    </a:lnTo>
                    <a:lnTo>
                      <a:pt x="6473" y="17221"/>
                    </a:lnTo>
                    <a:lnTo>
                      <a:pt x="4395" y="17221"/>
                    </a:lnTo>
                    <a:lnTo>
                      <a:pt x="4395" y="18461"/>
                    </a:lnTo>
                    <a:lnTo>
                      <a:pt x="6473" y="18461"/>
                    </a:lnTo>
                    <a:lnTo>
                      <a:pt x="6473" y="20185"/>
                    </a:lnTo>
                    <a:lnTo>
                      <a:pt x="6473" y="20185"/>
                    </a:lnTo>
                    <a:lnTo>
                      <a:pt x="4395" y="20185"/>
                    </a:lnTo>
                    <a:cubicBezTo>
                      <a:pt x="4395" y="20185"/>
                      <a:pt x="4395" y="21600"/>
                      <a:pt x="4395" y="21600"/>
                    </a:cubicBezTo>
                    <a:close/>
                    <a:moveTo>
                      <a:pt x="10800" y="432"/>
                    </a:moveTo>
                    <a:lnTo>
                      <a:pt x="4395" y="432"/>
                    </a:lnTo>
                    <a:lnTo>
                      <a:pt x="4395" y="1783"/>
                    </a:lnTo>
                    <a:lnTo>
                      <a:pt x="10800" y="1783"/>
                    </a:lnTo>
                    <a:lnTo>
                      <a:pt x="10800" y="432"/>
                    </a:lnTo>
                    <a:cubicBezTo>
                      <a:pt x="10800" y="432"/>
                      <a:pt x="10800" y="432"/>
                      <a:pt x="10800" y="432"/>
                    </a:cubicBezTo>
                    <a:close/>
                    <a:moveTo>
                      <a:pt x="10800" y="21600"/>
                    </a:moveTo>
                    <a:lnTo>
                      <a:pt x="17205" y="21600"/>
                    </a:lnTo>
                    <a:lnTo>
                      <a:pt x="17205" y="20185"/>
                    </a:lnTo>
                    <a:lnTo>
                      <a:pt x="15128" y="20185"/>
                    </a:lnTo>
                    <a:lnTo>
                      <a:pt x="15128" y="18461"/>
                    </a:lnTo>
                    <a:lnTo>
                      <a:pt x="17205" y="18461"/>
                    </a:lnTo>
                    <a:lnTo>
                      <a:pt x="17205" y="17221"/>
                    </a:lnTo>
                    <a:lnTo>
                      <a:pt x="15128" y="17221"/>
                    </a:lnTo>
                    <a:lnTo>
                      <a:pt x="15128" y="15497"/>
                    </a:lnTo>
                    <a:lnTo>
                      <a:pt x="17205" y="15497"/>
                    </a:lnTo>
                    <a:lnTo>
                      <a:pt x="17205" y="13977"/>
                    </a:lnTo>
                    <a:lnTo>
                      <a:pt x="10800" y="13977"/>
                    </a:lnTo>
                    <a:lnTo>
                      <a:pt x="10800" y="15497"/>
                    </a:lnTo>
                    <a:lnTo>
                      <a:pt x="12878" y="15497"/>
                    </a:lnTo>
                    <a:lnTo>
                      <a:pt x="12878" y="17221"/>
                    </a:lnTo>
                    <a:lnTo>
                      <a:pt x="12878" y="17221"/>
                    </a:lnTo>
                    <a:lnTo>
                      <a:pt x="10800" y="17221"/>
                    </a:lnTo>
                    <a:lnTo>
                      <a:pt x="10800" y="18461"/>
                    </a:lnTo>
                    <a:lnTo>
                      <a:pt x="12878" y="18461"/>
                    </a:lnTo>
                    <a:lnTo>
                      <a:pt x="12878" y="20185"/>
                    </a:lnTo>
                    <a:lnTo>
                      <a:pt x="12878" y="20185"/>
                    </a:lnTo>
                    <a:lnTo>
                      <a:pt x="10800" y="20185"/>
                    </a:lnTo>
                    <a:cubicBezTo>
                      <a:pt x="10800" y="20185"/>
                      <a:pt x="10800" y="21600"/>
                      <a:pt x="10800" y="21600"/>
                    </a:cubicBezTo>
                    <a:close/>
                    <a:moveTo>
                      <a:pt x="15128" y="0"/>
                    </a:moveTo>
                    <a:lnTo>
                      <a:pt x="15128" y="432"/>
                    </a:lnTo>
                    <a:lnTo>
                      <a:pt x="10800" y="432"/>
                    </a:lnTo>
                    <a:lnTo>
                      <a:pt x="10800" y="1783"/>
                    </a:lnTo>
                    <a:lnTo>
                      <a:pt x="17205" y="1783"/>
                    </a:lnTo>
                    <a:lnTo>
                      <a:pt x="17205" y="0"/>
                    </a:lnTo>
                    <a:lnTo>
                      <a:pt x="15128" y="0"/>
                    </a:lnTo>
                    <a:cubicBezTo>
                      <a:pt x="15128" y="0"/>
                      <a:pt x="15128" y="0"/>
                      <a:pt x="15128" y="0"/>
                    </a:cubicBezTo>
                    <a:close/>
                    <a:moveTo>
                      <a:pt x="17205" y="21600"/>
                    </a:moveTo>
                    <a:lnTo>
                      <a:pt x="21600" y="21600"/>
                    </a:lnTo>
                    <a:lnTo>
                      <a:pt x="21600" y="432"/>
                    </a:lnTo>
                    <a:lnTo>
                      <a:pt x="19283" y="432"/>
                    </a:lnTo>
                    <a:lnTo>
                      <a:pt x="19283" y="0"/>
                    </a:lnTo>
                    <a:lnTo>
                      <a:pt x="17205" y="0"/>
                    </a:lnTo>
                    <a:lnTo>
                      <a:pt x="17205" y="1783"/>
                    </a:lnTo>
                    <a:lnTo>
                      <a:pt x="19283" y="1783"/>
                    </a:lnTo>
                    <a:lnTo>
                      <a:pt x="19283" y="13977"/>
                    </a:lnTo>
                    <a:lnTo>
                      <a:pt x="19283" y="13977"/>
                    </a:lnTo>
                    <a:lnTo>
                      <a:pt x="17205" y="13977"/>
                    </a:lnTo>
                    <a:lnTo>
                      <a:pt x="17205" y="15497"/>
                    </a:lnTo>
                    <a:lnTo>
                      <a:pt x="19283" y="15497"/>
                    </a:lnTo>
                    <a:lnTo>
                      <a:pt x="19283" y="17221"/>
                    </a:lnTo>
                    <a:lnTo>
                      <a:pt x="19283" y="17221"/>
                    </a:lnTo>
                    <a:lnTo>
                      <a:pt x="17205" y="17221"/>
                    </a:lnTo>
                    <a:lnTo>
                      <a:pt x="17205" y="18461"/>
                    </a:lnTo>
                    <a:lnTo>
                      <a:pt x="19283" y="18461"/>
                    </a:lnTo>
                    <a:lnTo>
                      <a:pt x="19283" y="20185"/>
                    </a:lnTo>
                    <a:lnTo>
                      <a:pt x="19283" y="20185"/>
                    </a:lnTo>
                    <a:lnTo>
                      <a:pt x="17205" y="20185"/>
                    </a:lnTo>
                    <a:cubicBezTo>
                      <a:pt x="17205" y="20185"/>
                      <a:pt x="17205" y="21600"/>
                      <a:pt x="17205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4" name="Freeform: Shape 55"/>
              <p:cNvSpPr/>
              <p:nvPr/>
            </p:nvSpPr>
            <p:spPr>
              <a:xfrm>
                <a:off x="4239868" y="1545207"/>
                <a:ext cx="196255" cy="868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1978"/>
                    </a:moveTo>
                    <a:lnTo>
                      <a:pt x="8431" y="21600"/>
                    </a:lnTo>
                    <a:lnTo>
                      <a:pt x="21600" y="21600"/>
                    </a:lnTo>
                    <a:lnTo>
                      <a:pt x="2679" y="0"/>
                    </a:lnTo>
                    <a:cubicBezTo>
                      <a:pt x="2679" y="0"/>
                      <a:pt x="0" y="11978"/>
                      <a:pt x="0" y="1197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5" name="Freeform: Shape 56"/>
              <p:cNvSpPr/>
              <p:nvPr/>
            </p:nvSpPr>
            <p:spPr>
              <a:xfrm>
                <a:off x="4239868" y="1642318"/>
                <a:ext cx="474143" cy="2374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353" y="21600"/>
                    </a:moveTo>
                    <a:lnTo>
                      <a:pt x="17420" y="21600"/>
                    </a:lnTo>
                    <a:lnTo>
                      <a:pt x="17420" y="17323"/>
                    </a:lnTo>
                    <a:lnTo>
                      <a:pt x="21600" y="17323"/>
                    </a:lnTo>
                    <a:lnTo>
                      <a:pt x="21600" y="4278"/>
                    </a:lnTo>
                    <a:lnTo>
                      <a:pt x="17420" y="4278"/>
                    </a:lnTo>
                    <a:lnTo>
                      <a:pt x="17420" y="0"/>
                    </a:lnTo>
                    <a:lnTo>
                      <a:pt x="10136" y="0"/>
                    </a:lnTo>
                    <a:lnTo>
                      <a:pt x="4685" y="0"/>
                    </a:lnTo>
                    <a:lnTo>
                      <a:pt x="0" y="0"/>
                    </a:lnTo>
                    <a:lnTo>
                      <a:pt x="0" y="642"/>
                    </a:lnTo>
                    <a:cubicBezTo>
                      <a:pt x="2258" y="3036"/>
                      <a:pt x="4453" y="5632"/>
                      <a:pt x="6582" y="8415"/>
                    </a:cubicBezTo>
                    <a:lnTo>
                      <a:pt x="13065" y="8415"/>
                    </a:lnTo>
                    <a:lnTo>
                      <a:pt x="13065" y="13184"/>
                    </a:lnTo>
                    <a:lnTo>
                      <a:pt x="10034" y="13184"/>
                    </a:lnTo>
                    <a:cubicBezTo>
                      <a:pt x="11865" y="15848"/>
                      <a:pt x="13640" y="18654"/>
                      <a:pt x="15353" y="2160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6" name="Freeform: Shape 57"/>
              <p:cNvSpPr/>
              <p:nvPr/>
            </p:nvSpPr>
            <p:spPr>
              <a:xfrm>
                <a:off x="5657705" y="2846510"/>
                <a:ext cx="366302" cy="2925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692" y="0"/>
                    </a:moveTo>
                    <a:lnTo>
                      <a:pt x="2331" y="0"/>
                    </a:lnTo>
                    <a:cubicBezTo>
                      <a:pt x="1044" y="0"/>
                      <a:pt x="0" y="1307"/>
                      <a:pt x="0" y="2919"/>
                    </a:cubicBezTo>
                    <a:lnTo>
                      <a:pt x="0" y="10897"/>
                    </a:lnTo>
                    <a:lnTo>
                      <a:pt x="1865" y="10897"/>
                    </a:lnTo>
                    <a:cubicBezTo>
                      <a:pt x="3593" y="10897"/>
                      <a:pt x="4506" y="12042"/>
                      <a:pt x="4506" y="14206"/>
                    </a:cubicBezTo>
                    <a:lnTo>
                      <a:pt x="4506" y="21600"/>
                    </a:lnTo>
                    <a:lnTo>
                      <a:pt x="7692" y="21600"/>
                    </a:lnTo>
                    <a:lnTo>
                      <a:pt x="7692" y="14789"/>
                    </a:lnTo>
                    <a:cubicBezTo>
                      <a:pt x="6621" y="14789"/>
                      <a:pt x="5749" y="13698"/>
                      <a:pt x="5749" y="12357"/>
                    </a:cubicBezTo>
                    <a:cubicBezTo>
                      <a:pt x="5749" y="11016"/>
                      <a:pt x="6621" y="9925"/>
                      <a:pt x="7692" y="9924"/>
                    </a:cubicBezTo>
                    <a:lnTo>
                      <a:pt x="7692" y="8368"/>
                    </a:lnTo>
                    <a:cubicBezTo>
                      <a:pt x="6621" y="8368"/>
                      <a:pt x="5749" y="7277"/>
                      <a:pt x="5749" y="5935"/>
                    </a:cubicBezTo>
                    <a:cubicBezTo>
                      <a:pt x="5749" y="4594"/>
                      <a:pt x="6621" y="3503"/>
                      <a:pt x="7692" y="3503"/>
                    </a:cubicBezTo>
                    <a:cubicBezTo>
                      <a:pt x="7692" y="3503"/>
                      <a:pt x="7692" y="0"/>
                      <a:pt x="7692" y="0"/>
                    </a:cubicBezTo>
                    <a:close/>
                    <a:moveTo>
                      <a:pt x="13908" y="0"/>
                    </a:moveTo>
                    <a:lnTo>
                      <a:pt x="7692" y="0"/>
                    </a:lnTo>
                    <a:lnTo>
                      <a:pt x="7692" y="3503"/>
                    </a:lnTo>
                    <a:lnTo>
                      <a:pt x="7692" y="3503"/>
                    </a:lnTo>
                    <a:lnTo>
                      <a:pt x="7692" y="3503"/>
                    </a:lnTo>
                    <a:cubicBezTo>
                      <a:pt x="8763" y="3503"/>
                      <a:pt x="9634" y="4594"/>
                      <a:pt x="9634" y="5935"/>
                    </a:cubicBezTo>
                    <a:cubicBezTo>
                      <a:pt x="9634" y="7277"/>
                      <a:pt x="8763" y="8368"/>
                      <a:pt x="7692" y="8368"/>
                    </a:cubicBezTo>
                    <a:lnTo>
                      <a:pt x="7692" y="8368"/>
                    </a:lnTo>
                    <a:lnTo>
                      <a:pt x="7692" y="9924"/>
                    </a:lnTo>
                    <a:lnTo>
                      <a:pt x="7692" y="9924"/>
                    </a:lnTo>
                    <a:lnTo>
                      <a:pt x="7692" y="9924"/>
                    </a:lnTo>
                    <a:cubicBezTo>
                      <a:pt x="8763" y="9924"/>
                      <a:pt x="9634" y="11016"/>
                      <a:pt x="9634" y="12357"/>
                    </a:cubicBezTo>
                    <a:cubicBezTo>
                      <a:pt x="9634" y="13698"/>
                      <a:pt x="8763" y="14789"/>
                      <a:pt x="7692" y="14789"/>
                    </a:cubicBezTo>
                    <a:lnTo>
                      <a:pt x="7692" y="14789"/>
                    </a:lnTo>
                    <a:lnTo>
                      <a:pt x="7692" y="21600"/>
                    </a:lnTo>
                    <a:lnTo>
                      <a:pt x="13908" y="21600"/>
                    </a:lnTo>
                    <a:lnTo>
                      <a:pt x="13908" y="14789"/>
                    </a:lnTo>
                    <a:lnTo>
                      <a:pt x="13907" y="14789"/>
                    </a:lnTo>
                    <a:cubicBezTo>
                      <a:pt x="12837" y="14789"/>
                      <a:pt x="11966" y="13698"/>
                      <a:pt x="11966" y="12357"/>
                    </a:cubicBezTo>
                    <a:cubicBezTo>
                      <a:pt x="11966" y="11016"/>
                      <a:pt x="12837" y="9924"/>
                      <a:pt x="13907" y="9924"/>
                    </a:cubicBezTo>
                    <a:lnTo>
                      <a:pt x="13907" y="9924"/>
                    </a:lnTo>
                    <a:lnTo>
                      <a:pt x="13908" y="9924"/>
                    </a:lnTo>
                    <a:lnTo>
                      <a:pt x="13908" y="8368"/>
                    </a:lnTo>
                    <a:lnTo>
                      <a:pt x="13907" y="8368"/>
                    </a:lnTo>
                    <a:cubicBezTo>
                      <a:pt x="12837" y="8368"/>
                      <a:pt x="11966" y="7277"/>
                      <a:pt x="11966" y="5935"/>
                    </a:cubicBezTo>
                    <a:cubicBezTo>
                      <a:pt x="11966" y="4594"/>
                      <a:pt x="12837" y="3503"/>
                      <a:pt x="13907" y="3503"/>
                    </a:cubicBezTo>
                    <a:lnTo>
                      <a:pt x="13907" y="3503"/>
                    </a:lnTo>
                    <a:lnTo>
                      <a:pt x="13908" y="3503"/>
                    </a:lnTo>
                    <a:cubicBezTo>
                      <a:pt x="13908" y="3503"/>
                      <a:pt x="13908" y="0"/>
                      <a:pt x="13908" y="0"/>
                    </a:cubicBezTo>
                    <a:close/>
                    <a:moveTo>
                      <a:pt x="17093" y="21600"/>
                    </a:moveTo>
                    <a:lnTo>
                      <a:pt x="17093" y="14206"/>
                    </a:lnTo>
                    <a:cubicBezTo>
                      <a:pt x="17093" y="12042"/>
                      <a:pt x="18163" y="10897"/>
                      <a:pt x="19891" y="10897"/>
                    </a:cubicBezTo>
                    <a:lnTo>
                      <a:pt x="21600" y="10897"/>
                    </a:lnTo>
                    <a:lnTo>
                      <a:pt x="21600" y="2919"/>
                    </a:lnTo>
                    <a:cubicBezTo>
                      <a:pt x="21600" y="1307"/>
                      <a:pt x="20557" y="0"/>
                      <a:pt x="19269" y="0"/>
                    </a:cubicBezTo>
                    <a:lnTo>
                      <a:pt x="13908" y="0"/>
                    </a:lnTo>
                    <a:lnTo>
                      <a:pt x="13908" y="3503"/>
                    </a:lnTo>
                    <a:cubicBezTo>
                      <a:pt x="14979" y="3503"/>
                      <a:pt x="15850" y="4594"/>
                      <a:pt x="15850" y="5935"/>
                    </a:cubicBezTo>
                    <a:cubicBezTo>
                      <a:pt x="15850" y="7277"/>
                      <a:pt x="14979" y="8368"/>
                      <a:pt x="13908" y="8368"/>
                    </a:cubicBezTo>
                    <a:lnTo>
                      <a:pt x="13908" y="9924"/>
                    </a:lnTo>
                    <a:cubicBezTo>
                      <a:pt x="14979" y="9925"/>
                      <a:pt x="15850" y="11016"/>
                      <a:pt x="15850" y="12357"/>
                    </a:cubicBezTo>
                    <a:cubicBezTo>
                      <a:pt x="15850" y="13698"/>
                      <a:pt x="14979" y="14789"/>
                      <a:pt x="13908" y="14789"/>
                    </a:cubicBezTo>
                    <a:lnTo>
                      <a:pt x="13908" y="21600"/>
                    </a:lnTo>
                    <a:cubicBezTo>
                      <a:pt x="13908" y="21600"/>
                      <a:pt x="17093" y="21600"/>
                      <a:pt x="17093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7" name="Freeform: Shape 58"/>
              <p:cNvSpPr/>
              <p:nvPr/>
            </p:nvSpPr>
            <p:spPr>
              <a:xfrm>
                <a:off x="5592964" y="3008363"/>
                <a:ext cx="498067" cy="2661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29" y="0"/>
                    </a:moveTo>
                    <a:lnTo>
                      <a:pt x="18743" y="0"/>
                    </a:lnTo>
                    <a:lnTo>
                      <a:pt x="17486" y="0"/>
                    </a:lnTo>
                    <a:cubicBezTo>
                      <a:pt x="16539" y="0"/>
                      <a:pt x="16000" y="795"/>
                      <a:pt x="16000" y="2567"/>
                    </a:cubicBezTo>
                    <a:lnTo>
                      <a:pt x="16000" y="11762"/>
                    </a:lnTo>
                    <a:lnTo>
                      <a:pt x="5601" y="11762"/>
                    </a:lnTo>
                    <a:lnTo>
                      <a:pt x="5601" y="2567"/>
                    </a:lnTo>
                    <a:cubicBezTo>
                      <a:pt x="5601" y="795"/>
                      <a:pt x="5176" y="0"/>
                      <a:pt x="4229" y="0"/>
                    </a:cubicBezTo>
                    <a:lnTo>
                      <a:pt x="2858" y="0"/>
                    </a:lnTo>
                    <a:lnTo>
                      <a:pt x="1486" y="0"/>
                    </a:lnTo>
                    <a:cubicBezTo>
                      <a:pt x="539" y="0"/>
                      <a:pt x="0" y="795"/>
                      <a:pt x="0" y="2567"/>
                    </a:cubicBezTo>
                    <a:lnTo>
                      <a:pt x="0" y="16039"/>
                    </a:lnTo>
                    <a:cubicBezTo>
                      <a:pt x="0" y="17810"/>
                      <a:pt x="1111" y="19888"/>
                      <a:pt x="2058" y="19888"/>
                    </a:cubicBezTo>
                    <a:cubicBezTo>
                      <a:pt x="2058" y="20036"/>
                      <a:pt x="2069" y="20179"/>
                      <a:pt x="2087" y="20316"/>
                    </a:cubicBezTo>
                    <a:cubicBezTo>
                      <a:pt x="2120" y="20554"/>
                      <a:pt x="2179" y="20772"/>
                      <a:pt x="2259" y="20957"/>
                    </a:cubicBezTo>
                    <a:cubicBezTo>
                      <a:pt x="2426" y="21348"/>
                      <a:pt x="2683" y="21600"/>
                      <a:pt x="2972" y="21600"/>
                    </a:cubicBezTo>
                    <a:lnTo>
                      <a:pt x="3315" y="21600"/>
                    </a:lnTo>
                    <a:cubicBezTo>
                      <a:pt x="3603" y="21600"/>
                      <a:pt x="3860" y="21348"/>
                      <a:pt x="4028" y="20957"/>
                    </a:cubicBezTo>
                    <a:cubicBezTo>
                      <a:pt x="4108" y="20772"/>
                      <a:pt x="4166" y="20554"/>
                      <a:pt x="4199" y="20316"/>
                    </a:cubicBezTo>
                    <a:cubicBezTo>
                      <a:pt x="4218" y="20179"/>
                      <a:pt x="4229" y="20036"/>
                      <a:pt x="4229" y="19888"/>
                    </a:cubicBezTo>
                    <a:lnTo>
                      <a:pt x="17372" y="19888"/>
                    </a:lnTo>
                    <a:cubicBezTo>
                      <a:pt x="17372" y="20036"/>
                      <a:pt x="17383" y="20179"/>
                      <a:pt x="17402" y="20316"/>
                    </a:cubicBezTo>
                    <a:cubicBezTo>
                      <a:pt x="17435" y="20554"/>
                      <a:pt x="17493" y="20772"/>
                      <a:pt x="17573" y="20957"/>
                    </a:cubicBezTo>
                    <a:cubicBezTo>
                      <a:pt x="17741" y="21348"/>
                      <a:pt x="17997" y="21600"/>
                      <a:pt x="18286" y="21600"/>
                    </a:cubicBezTo>
                    <a:lnTo>
                      <a:pt x="18629" y="21600"/>
                    </a:lnTo>
                    <a:cubicBezTo>
                      <a:pt x="18918" y="21600"/>
                      <a:pt x="19175" y="21348"/>
                      <a:pt x="19342" y="20957"/>
                    </a:cubicBezTo>
                    <a:cubicBezTo>
                      <a:pt x="19422" y="20772"/>
                      <a:pt x="19480" y="20554"/>
                      <a:pt x="19513" y="20316"/>
                    </a:cubicBezTo>
                    <a:cubicBezTo>
                      <a:pt x="19532" y="20179"/>
                      <a:pt x="19543" y="20036"/>
                      <a:pt x="19543" y="19888"/>
                    </a:cubicBezTo>
                    <a:lnTo>
                      <a:pt x="20229" y="19888"/>
                    </a:lnTo>
                    <a:cubicBezTo>
                      <a:pt x="21176" y="19888"/>
                      <a:pt x="21600" y="17810"/>
                      <a:pt x="21600" y="16039"/>
                    </a:cubicBezTo>
                    <a:lnTo>
                      <a:pt x="21600" y="2567"/>
                    </a:lnTo>
                    <a:cubicBezTo>
                      <a:pt x="21600" y="795"/>
                      <a:pt x="21176" y="0"/>
                      <a:pt x="202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8" name="Freeform: Shape 59"/>
              <p:cNvSpPr/>
              <p:nvPr/>
            </p:nvSpPr>
            <p:spPr>
              <a:xfrm>
                <a:off x="5767765" y="2911251"/>
                <a:ext cx="39548" cy="395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8" y="0"/>
                    </a:moveTo>
                    <a:cubicBezTo>
                      <a:pt x="16765" y="0"/>
                      <a:pt x="21600" y="4840"/>
                      <a:pt x="21600" y="10802"/>
                    </a:cubicBezTo>
                    <a:cubicBezTo>
                      <a:pt x="21600" y="16763"/>
                      <a:pt x="16765" y="21600"/>
                      <a:pt x="10798" y="21600"/>
                    </a:cubicBezTo>
                    <a:cubicBezTo>
                      <a:pt x="4841" y="21600"/>
                      <a:pt x="0" y="16763"/>
                      <a:pt x="0" y="10802"/>
                    </a:cubicBezTo>
                    <a:cubicBezTo>
                      <a:pt x="0" y="4840"/>
                      <a:pt x="4841" y="0"/>
                      <a:pt x="107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69" name="Oval 60"/>
              <p:cNvSpPr/>
              <p:nvPr/>
            </p:nvSpPr>
            <p:spPr>
              <a:xfrm>
                <a:off x="5877826" y="2911251"/>
                <a:ext cx="39534" cy="39529"/>
              </a:xfrm>
              <a:prstGeom prst="ellipse">
                <a:avLst/>
              </a:pr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0" name="Freeform: Shape 61"/>
              <p:cNvSpPr/>
              <p:nvPr/>
            </p:nvSpPr>
            <p:spPr>
              <a:xfrm>
                <a:off x="5767765" y="2995414"/>
                <a:ext cx="39548" cy="395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8" y="0"/>
                    </a:moveTo>
                    <a:cubicBezTo>
                      <a:pt x="16765" y="0"/>
                      <a:pt x="21600" y="4842"/>
                      <a:pt x="21600" y="10802"/>
                    </a:cubicBezTo>
                    <a:cubicBezTo>
                      <a:pt x="21600" y="16768"/>
                      <a:pt x="16765" y="21600"/>
                      <a:pt x="10798" y="21600"/>
                    </a:cubicBezTo>
                    <a:cubicBezTo>
                      <a:pt x="4841" y="21600"/>
                      <a:pt x="0" y="16768"/>
                      <a:pt x="0" y="10802"/>
                    </a:cubicBezTo>
                    <a:cubicBezTo>
                      <a:pt x="0" y="4842"/>
                      <a:pt x="4841" y="0"/>
                      <a:pt x="107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1" name="Freeform: Shape 62"/>
              <p:cNvSpPr/>
              <p:nvPr/>
            </p:nvSpPr>
            <p:spPr>
              <a:xfrm>
                <a:off x="5877826" y="2995414"/>
                <a:ext cx="39534" cy="395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5" y="0"/>
                    </a:moveTo>
                    <a:cubicBezTo>
                      <a:pt x="16764" y="0"/>
                      <a:pt x="21600" y="4842"/>
                      <a:pt x="21600" y="10802"/>
                    </a:cubicBezTo>
                    <a:cubicBezTo>
                      <a:pt x="21600" y="16768"/>
                      <a:pt x="16764" y="21600"/>
                      <a:pt x="10795" y="21600"/>
                    </a:cubicBezTo>
                    <a:cubicBezTo>
                      <a:pt x="4836" y="21600"/>
                      <a:pt x="0" y="16768"/>
                      <a:pt x="0" y="10802"/>
                    </a:cubicBezTo>
                    <a:cubicBezTo>
                      <a:pt x="0" y="4842"/>
                      <a:pt x="4836" y="0"/>
                      <a:pt x="107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2" name="Freeform: Shape 63"/>
              <p:cNvSpPr/>
              <p:nvPr/>
            </p:nvSpPr>
            <p:spPr>
              <a:xfrm>
                <a:off x="3022729" y="5261365"/>
                <a:ext cx="401277" cy="1068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9" y="21600"/>
                    </a:moveTo>
                    <a:lnTo>
                      <a:pt x="3435" y="21600"/>
                    </a:lnTo>
                    <a:lnTo>
                      <a:pt x="18164" y="21600"/>
                    </a:lnTo>
                    <a:lnTo>
                      <a:pt x="18533" y="21600"/>
                    </a:lnTo>
                    <a:lnTo>
                      <a:pt x="21600" y="0"/>
                    </a:lnTo>
                    <a:lnTo>
                      <a:pt x="21537" y="0"/>
                    </a:lnTo>
                    <a:lnTo>
                      <a:pt x="18341" y="0"/>
                    </a:lnTo>
                    <a:lnTo>
                      <a:pt x="15785" y="0"/>
                    </a:lnTo>
                    <a:lnTo>
                      <a:pt x="5815" y="0"/>
                    </a:lnTo>
                    <a:lnTo>
                      <a:pt x="3259" y="0"/>
                    </a:lnTo>
                    <a:lnTo>
                      <a:pt x="0" y="0"/>
                    </a:lnTo>
                    <a:cubicBezTo>
                      <a:pt x="0" y="0"/>
                      <a:pt x="2939" y="21600"/>
                      <a:pt x="2939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3" name="Freeform: Shape 64"/>
              <p:cNvSpPr/>
              <p:nvPr/>
            </p:nvSpPr>
            <p:spPr>
              <a:xfrm>
                <a:off x="3016255" y="5280787"/>
                <a:ext cx="401303" cy="188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19128" y="9948"/>
                    </a:lnTo>
                    <a:lnTo>
                      <a:pt x="18980" y="10735"/>
                    </a:lnTo>
                    <a:lnTo>
                      <a:pt x="18596" y="10735"/>
                    </a:lnTo>
                    <a:lnTo>
                      <a:pt x="17862" y="10735"/>
                    </a:lnTo>
                    <a:lnTo>
                      <a:pt x="12490" y="10735"/>
                    </a:lnTo>
                    <a:cubicBezTo>
                      <a:pt x="12530" y="10901"/>
                      <a:pt x="12555" y="11047"/>
                      <a:pt x="12555" y="11244"/>
                    </a:cubicBezTo>
                    <a:cubicBezTo>
                      <a:pt x="12555" y="11957"/>
                      <a:pt x="12449" y="12635"/>
                      <a:pt x="12267" y="13179"/>
                    </a:cubicBezTo>
                    <a:cubicBezTo>
                      <a:pt x="11963" y="14267"/>
                      <a:pt x="11448" y="14805"/>
                      <a:pt x="10864" y="14805"/>
                    </a:cubicBezTo>
                    <a:cubicBezTo>
                      <a:pt x="10279" y="14805"/>
                      <a:pt x="9764" y="14267"/>
                      <a:pt x="9460" y="13179"/>
                    </a:cubicBezTo>
                    <a:cubicBezTo>
                      <a:pt x="9279" y="12635"/>
                      <a:pt x="9173" y="11957"/>
                      <a:pt x="9173" y="11244"/>
                    </a:cubicBezTo>
                    <a:cubicBezTo>
                      <a:pt x="9173" y="11047"/>
                      <a:pt x="9197" y="10901"/>
                      <a:pt x="9238" y="10735"/>
                    </a:cubicBezTo>
                    <a:lnTo>
                      <a:pt x="3865" y="10735"/>
                    </a:lnTo>
                    <a:lnTo>
                      <a:pt x="3003" y="10735"/>
                    </a:lnTo>
                    <a:lnTo>
                      <a:pt x="2612" y="10735"/>
                    </a:lnTo>
                    <a:lnTo>
                      <a:pt x="2402" y="9963"/>
                    </a:lnTo>
                    <a:lnTo>
                      <a:pt x="0" y="78"/>
                    </a:lnTo>
                    <a:cubicBezTo>
                      <a:pt x="0" y="78"/>
                      <a:pt x="0" y="21600"/>
                      <a:pt x="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4" name="Freeform: Shape 65"/>
              <p:cNvSpPr/>
              <p:nvPr/>
            </p:nvSpPr>
            <p:spPr>
              <a:xfrm>
                <a:off x="3080997" y="5118934"/>
                <a:ext cx="280191" cy="1306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9260"/>
                    </a:lnTo>
                    <a:cubicBezTo>
                      <a:pt x="21600" y="4258"/>
                      <a:pt x="19773" y="0"/>
                      <a:pt x="17441" y="0"/>
                    </a:cubicBezTo>
                    <a:lnTo>
                      <a:pt x="4159" y="0"/>
                    </a:lnTo>
                    <a:cubicBezTo>
                      <a:pt x="1826" y="0"/>
                      <a:pt x="0" y="4258"/>
                      <a:pt x="0" y="9260"/>
                    </a:cubicBezTo>
                    <a:lnTo>
                      <a:pt x="0" y="21600"/>
                    </a:lnTo>
                    <a:lnTo>
                      <a:pt x="3661" y="21600"/>
                    </a:lnTo>
                    <a:lnTo>
                      <a:pt x="3661" y="9260"/>
                    </a:lnTo>
                    <a:cubicBezTo>
                      <a:pt x="3661" y="8586"/>
                      <a:pt x="3845" y="7855"/>
                      <a:pt x="4159" y="7855"/>
                    </a:cubicBezTo>
                    <a:lnTo>
                      <a:pt x="17441" y="7855"/>
                    </a:lnTo>
                    <a:cubicBezTo>
                      <a:pt x="17754" y="7855"/>
                      <a:pt x="17940" y="8586"/>
                      <a:pt x="17940" y="9260"/>
                    </a:cubicBezTo>
                    <a:lnTo>
                      <a:pt x="17940" y="21600"/>
                    </a:lnTo>
                    <a:cubicBezTo>
                      <a:pt x="17940" y="2160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5" name="Freeform: Shape 66"/>
              <p:cNvSpPr/>
              <p:nvPr/>
            </p:nvSpPr>
            <p:spPr>
              <a:xfrm>
                <a:off x="1954495" y="1435146"/>
                <a:ext cx="419872" cy="419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35" y="0"/>
                      <a:pt x="0" y="4835"/>
                      <a:pt x="0" y="10800"/>
                    </a:cubicBezTo>
                    <a:cubicBezTo>
                      <a:pt x="0" y="16765"/>
                      <a:pt x="4835" y="21600"/>
                      <a:pt x="10800" y="21600"/>
                    </a:cubicBezTo>
                    <a:lnTo>
                      <a:pt x="10800" y="21600"/>
                    </a:lnTo>
                    <a:lnTo>
                      <a:pt x="10800" y="13917"/>
                    </a:lnTo>
                    <a:lnTo>
                      <a:pt x="10800" y="13917"/>
                    </a:lnTo>
                    <a:lnTo>
                      <a:pt x="10800" y="13917"/>
                    </a:lnTo>
                    <a:cubicBezTo>
                      <a:pt x="9081" y="13917"/>
                      <a:pt x="7683" y="12519"/>
                      <a:pt x="7683" y="10800"/>
                    </a:cubicBezTo>
                    <a:cubicBezTo>
                      <a:pt x="7683" y="9081"/>
                      <a:pt x="9081" y="7683"/>
                      <a:pt x="10800" y="7683"/>
                    </a:cubicBezTo>
                    <a:lnTo>
                      <a:pt x="10800" y="7683"/>
                    </a:lnTo>
                    <a:lnTo>
                      <a:pt x="10800" y="0"/>
                    </a:lnTo>
                    <a:cubicBezTo>
                      <a:pt x="10800" y="0"/>
                      <a:pt x="10800" y="0"/>
                      <a:pt x="10800" y="0"/>
                    </a:cubicBezTo>
                    <a:close/>
                    <a:moveTo>
                      <a:pt x="10800" y="21600"/>
                    </a:moveTo>
                    <a:cubicBezTo>
                      <a:pt x="12067" y="21600"/>
                      <a:pt x="13283" y="21381"/>
                      <a:pt x="14413" y="20980"/>
                    </a:cubicBezTo>
                    <a:cubicBezTo>
                      <a:pt x="16084" y="19633"/>
                      <a:pt x="17803" y="18342"/>
                      <a:pt x="19566" y="17109"/>
                    </a:cubicBezTo>
                    <a:cubicBezTo>
                      <a:pt x="20846" y="15334"/>
                      <a:pt x="21600" y="13155"/>
                      <a:pt x="21600" y="10800"/>
                    </a:cubicBezTo>
                    <a:cubicBezTo>
                      <a:pt x="21600" y="4835"/>
                      <a:pt x="16765" y="0"/>
                      <a:pt x="10800" y="0"/>
                    </a:cubicBezTo>
                    <a:lnTo>
                      <a:pt x="10800" y="7683"/>
                    </a:lnTo>
                    <a:cubicBezTo>
                      <a:pt x="12519" y="7683"/>
                      <a:pt x="13918" y="9081"/>
                      <a:pt x="13918" y="10800"/>
                    </a:cubicBezTo>
                    <a:cubicBezTo>
                      <a:pt x="13918" y="12519"/>
                      <a:pt x="12519" y="13917"/>
                      <a:pt x="10800" y="13917"/>
                    </a:cubicBezTo>
                    <a:cubicBezTo>
                      <a:pt x="10800" y="13917"/>
                      <a:pt x="10800" y="21600"/>
                      <a:pt x="1080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6" name="Freeform: Shape 67"/>
              <p:cNvSpPr/>
              <p:nvPr/>
            </p:nvSpPr>
            <p:spPr>
              <a:xfrm>
                <a:off x="2116349" y="1597000"/>
                <a:ext cx="97723" cy="977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6" y="0"/>
                      <a:pt x="0" y="4846"/>
                      <a:pt x="0" y="10800"/>
                    </a:cubicBezTo>
                    <a:cubicBezTo>
                      <a:pt x="0" y="16756"/>
                      <a:pt x="4846" y="21600"/>
                      <a:pt x="10800" y="21600"/>
                    </a:cubicBezTo>
                    <a:lnTo>
                      <a:pt x="10802" y="21600"/>
                    </a:lnTo>
                    <a:lnTo>
                      <a:pt x="10802" y="18445"/>
                    </a:lnTo>
                    <a:lnTo>
                      <a:pt x="10800" y="18445"/>
                    </a:lnTo>
                    <a:lnTo>
                      <a:pt x="10800" y="18445"/>
                    </a:lnTo>
                    <a:cubicBezTo>
                      <a:pt x="6577" y="18445"/>
                      <a:pt x="3155" y="15022"/>
                      <a:pt x="3155" y="10800"/>
                    </a:cubicBezTo>
                    <a:cubicBezTo>
                      <a:pt x="3155" y="6576"/>
                      <a:pt x="6577" y="3154"/>
                      <a:pt x="10800" y="3154"/>
                    </a:cubicBezTo>
                    <a:lnTo>
                      <a:pt x="10802" y="3154"/>
                    </a:lnTo>
                    <a:lnTo>
                      <a:pt x="10802" y="0"/>
                    </a:lnTo>
                    <a:cubicBezTo>
                      <a:pt x="10802" y="0"/>
                      <a:pt x="10800" y="0"/>
                      <a:pt x="10800" y="0"/>
                    </a:cubicBezTo>
                    <a:close/>
                    <a:moveTo>
                      <a:pt x="10802" y="21600"/>
                    </a:moveTo>
                    <a:cubicBezTo>
                      <a:pt x="16757" y="21599"/>
                      <a:pt x="21600" y="16756"/>
                      <a:pt x="21600" y="10800"/>
                    </a:cubicBezTo>
                    <a:cubicBezTo>
                      <a:pt x="21600" y="4847"/>
                      <a:pt x="16757" y="1"/>
                      <a:pt x="10802" y="0"/>
                    </a:cubicBezTo>
                    <a:lnTo>
                      <a:pt x="10802" y="3154"/>
                    </a:lnTo>
                    <a:cubicBezTo>
                      <a:pt x="15025" y="3154"/>
                      <a:pt x="18448" y="6578"/>
                      <a:pt x="18448" y="10800"/>
                    </a:cubicBezTo>
                    <a:cubicBezTo>
                      <a:pt x="18448" y="15020"/>
                      <a:pt x="15025" y="18445"/>
                      <a:pt x="10802" y="18445"/>
                    </a:cubicBezTo>
                    <a:cubicBezTo>
                      <a:pt x="10802" y="18445"/>
                      <a:pt x="10802" y="21600"/>
                      <a:pt x="10802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7" name="Freeform: Shape 68"/>
              <p:cNvSpPr/>
              <p:nvPr/>
            </p:nvSpPr>
            <p:spPr>
              <a:xfrm>
                <a:off x="1954495" y="845998"/>
                <a:ext cx="516538" cy="4339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399" y="0"/>
                    </a:moveTo>
                    <a:cubicBezTo>
                      <a:pt x="13266" y="2259"/>
                      <a:pt x="8771" y="2259"/>
                      <a:pt x="7639" y="0"/>
                    </a:cubicBezTo>
                    <a:cubicBezTo>
                      <a:pt x="7639" y="0"/>
                      <a:pt x="1100" y="4401"/>
                      <a:pt x="0" y="7586"/>
                    </a:cubicBezTo>
                    <a:lnTo>
                      <a:pt x="2033" y="11234"/>
                    </a:lnTo>
                    <a:cubicBezTo>
                      <a:pt x="2033" y="11234"/>
                      <a:pt x="3967" y="8802"/>
                      <a:pt x="4834" y="7933"/>
                    </a:cubicBezTo>
                    <a:lnTo>
                      <a:pt x="4800" y="21600"/>
                    </a:lnTo>
                    <a:lnTo>
                      <a:pt x="10800" y="21600"/>
                    </a:lnTo>
                    <a:lnTo>
                      <a:pt x="16800" y="21600"/>
                    </a:lnTo>
                    <a:lnTo>
                      <a:pt x="16767" y="7933"/>
                    </a:lnTo>
                    <a:cubicBezTo>
                      <a:pt x="17633" y="8802"/>
                      <a:pt x="19567" y="11234"/>
                      <a:pt x="19567" y="11234"/>
                    </a:cubicBezTo>
                    <a:lnTo>
                      <a:pt x="21600" y="7586"/>
                    </a:lnTo>
                    <a:cubicBezTo>
                      <a:pt x="20500" y="4401"/>
                      <a:pt x="14399" y="0"/>
                      <a:pt x="143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8" name="Freeform: Shape 69"/>
              <p:cNvSpPr/>
              <p:nvPr/>
            </p:nvSpPr>
            <p:spPr>
              <a:xfrm>
                <a:off x="2148719" y="826577"/>
                <a:ext cx="143522" cy="40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80" h="21040" extrusionOk="0">
                    <a:moveTo>
                      <a:pt x="10640" y="21040"/>
                    </a:moveTo>
                    <a:cubicBezTo>
                      <a:pt x="15458" y="21040"/>
                      <a:pt x="19678" y="14939"/>
                      <a:pt x="21136" y="5859"/>
                    </a:cubicBezTo>
                    <a:cubicBezTo>
                      <a:pt x="21440" y="3956"/>
                      <a:pt x="21247" y="1568"/>
                      <a:pt x="20703" y="505"/>
                    </a:cubicBezTo>
                    <a:cubicBezTo>
                      <a:pt x="20157" y="-560"/>
                      <a:pt x="19467" y="120"/>
                      <a:pt x="19164" y="2013"/>
                    </a:cubicBezTo>
                    <a:cubicBezTo>
                      <a:pt x="18272" y="7559"/>
                      <a:pt x="15059" y="13166"/>
                      <a:pt x="10640" y="13166"/>
                    </a:cubicBezTo>
                    <a:cubicBezTo>
                      <a:pt x="6221" y="13166"/>
                      <a:pt x="3008" y="7559"/>
                      <a:pt x="2118" y="2013"/>
                    </a:cubicBezTo>
                    <a:cubicBezTo>
                      <a:pt x="1813" y="120"/>
                      <a:pt x="1125" y="-560"/>
                      <a:pt x="579" y="502"/>
                    </a:cubicBezTo>
                    <a:cubicBezTo>
                      <a:pt x="34" y="1568"/>
                      <a:pt x="-160" y="3956"/>
                      <a:pt x="144" y="5859"/>
                    </a:cubicBezTo>
                    <a:cubicBezTo>
                      <a:pt x="1603" y="14939"/>
                      <a:pt x="5822" y="21040"/>
                      <a:pt x="10640" y="2104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79" name="Freeform: Shape 70"/>
              <p:cNvSpPr/>
              <p:nvPr/>
            </p:nvSpPr>
            <p:spPr>
              <a:xfrm>
                <a:off x="5133300" y="4659270"/>
                <a:ext cx="432653" cy="4455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97" h="21083" extrusionOk="0">
                    <a:moveTo>
                      <a:pt x="16066" y="283"/>
                    </a:moveTo>
                    <a:cubicBezTo>
                      <a:pt x="15675" y="-95"/>
                      <a:pt x="15040" y="-95"/>
                      <a:pt x="14648" y="283"/>
                    </a:cubicBezTo>
                    <a:lnTo>
                      <a:pt x="14289" y="630"/>
                    </a:lnTo>
                    <a:cubicBezTo>
                      <a:pt x="13899" y="1006"/>
                      <a:pt x="13129" y="1315"/>
                      <a:pt x="12577" y="1315"/>
                    </a:cubicBezTo>
                    <a:lnTo>
                      <a:pt x="4776" y="1315"/>
                    </a:lnTo>
                    <a:cubicBezTo>
                      <a:pt x="4224" y="1315"/>
                      <a:pt x="3620" y="1724"/>
                      <a:pt x="3434" y="2226"/>
                    </a:cubicBezTo>
                    <a:lnTo>
                      <a:pt x="130" y="11080"/>
                    </a:lnTo>
                    <a:cubicBezTo>
                      <a:pt x="-305" y="12246"/>
                      <a:pt x="389" y="13202"/>
                      <a:pt x="1673" y="13202"/>
                    </a:cubicBezTo>
                    <a:lnTo>
                      <a:pt x="8165" y="13202"/>
                    </a:lnTo>
                    <a:cubicBezTo>
                      <a:pt x="8449" y="14110"/>
                      <a:pt x="8291" y="14839"/>
                      <a:pt x="8020" y="15233"/>
                    </a:cubicBezTo>
                    <a:cubicBezTo>
                      <a:pt x="7618" y="15815"/>
                      <a:pt x="6525" y="16890"/>
                      <a:pt x="6725" y="18505"/>
                    </a:cubicBezTo>
                    <a:cubicBezTo>
                      <a:pt x="6791" y="19035"/>
                      <a:pt x="7121" y="19860"/>
                      <a:pt x="7457" y="20285"/>
                    </a:cubicBezTo>
                    <a:cubicBezTo>
                      <a:pt x="8421" y="21505"/>
                      <a:pt x="9826" y="21223"/>
                      <a:pt x="9826" y="20128"/>
                    </a:cubicBezTo>
                    <a:cubicBezTo>
                      <a:pt x="9826" y="18828"/>
                      <a:pt x="9113" y="17528"/>
                      <a:pt x="11647" y="15922"/>
                    </a:cubicBezTo>
                    <a:cubicBezTo>
                      <a:pt x="14181" y="14316"/>
                      <a:pt x="15913" y="11173"/>
                      <a:pt x="15913" y="11163"/>
                    </a:cubicBezTo>
                    <a:cubicBezTo>
                      <a:pt x="15913" y="11153"/>
                      <a:pt x="16229" y="10839"/>
                      <a:pt x="16621" y="10461"/>
                    </a:cubicBezTo>
                    <a:lnTo>
                      <a:pt x="20904" y="6325"/>
                    </a:lnTo>
                    <a:cubicBezTo>
                      <a:pt x="21295" y="5947"/>
                      <a:pt x="21295" y="5333"/>
                      <a:pt x="20904" y="4956"/>
                    </a:cubicBezTo>
                    <a:cubicBezTo>
                      <a:pt x="20904" y="4956"/>
                      <a:pt x="16066" y="283"/>
                      <a:pt x="16066" y="28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0" name="Freeform: Shape 71"/>
              <p:cNvSpPr/>
              <p:nvPr/>
            </p:nvSpPr>
            <p:spPr>
              <a:xfrm>
                <a:off x="5463481" y="4620425"/>
                <a:ext cx="143867" cy="1438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573" y="21600"/>
                    </a:moveTo>
                    <a:lnTo>
                      <a:pt x="0" y="4027"/>
                    </a:lnTo>
                    <a:lnTo>
                      <a:pt x="4025" y="0"/>
                    </a:lnTo>
                    <a:lnTo>
                      <a:pt x="21600" y="17575"/>
                    </a:lnTo>
                    <a:cubicBezTo>
                      <a:pt x="21600" y="17575"/>
                      <a:pt x="17573" y="21600"/>
                      <a:pt x="17573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1" name="Freeform: Shape 72"/>
              <p:cNvSpPr/>
              <p:nvPr/>
            </p:nvSpPr>
            <p:spPr>
              <a:xfrm>
                <a:off x="1507779" y="1143810"/>
                <a:ext cx="484000" cy="4672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77" h="21553" extrusionOk="0">
                    <a:moveTo>
                      <a:pt x="2789" y="17354"/>
                    </a:moveTo>
                    <a:cubicBezTo>
                      <a:pt x="5032" y="17633"/>
                      <a:pt x="6888" y="15177"/>
                      <a:pt x="8686" y="14140"/>
                    </a:cubicBezTo>
                    <a:cubicBezTo>
                      <a:pt x="8896" y="14018"/>
                      <a:pt x="9558" y="13606"/>
                      <a:pt x="9756" y="13948"/>
                    </a:cubicBezTo>
                    <a:cubicBezTo>
                      <a:pt x="9939" y="14265"/>
                      <a:pt x="9839" y="14817"/>
                      <a:pt x="9833" y="15174"/>
                    </a:cubicBezTo>
                    <a:cubicBezTo>
                      <a:pt x="9819" y="16050"/>
                      <a:pt x="9780" y="16927"/>
                      <a:pt x="9741" y="17802"/>
                    </a:cubicBezTo>
                    <a:cubicBezTo>
                      <a:pt x="9695" y="18846"/>
                      <a:pt x="9644" y="20511"/>
                      <a:pt x="9581" y="21553"/>
                    </a:cubicBezTo>
                    <a:lnTo>
                      <a:pt x="11395" y="21553"/>
                    </a:lnTo>
                    <a:cubicBezTo>
                      <a:pt x="11332" y="20511"/>
                      <a:pt x="11281" y="18846"/>
                      <a:pt x="11235" y="17802"/>
                    </a:cubicBezTo>
                    <a:cubicBezTo>
                      <a:pt x="11196" y="16927"/>
                      <a:pt x="11157" y="16050"/>
                      <a:pt x="11143" y="15174"/>
                    </a:cubicBezTo>
                    <a:cubicBezTo>
                      <a:pt x="11137" y="14817"/>
                      <a:pt x="11037" y="14265"/>
                      <a:pt x="11220" y="13948"/>
                    </a:cubicBezTo>
                    <a:cubicBezTo>
                      <a:pt x="11418" y="13606"/>
                      <a:pt x="12080" y="14019"/>
                      <a:pt x="12289" y="14140"/>
                    </a:cubicBezTo>
                    <a:cubicBezTo>
                      <a:pt x="14088" y="15177"/>
                      <a:pt x="15944" y="17633"/>
                      <a:pt x="18186" y="17354"/>
                    </a:cubicBezTo>
                    <a:cubicBezTo>
                      <a:pt x="19413" y="17201"/>
                      <a:pt x="20159" y="16023"/>
                      <a:pt x="20532" y="14874"/>
                    </a:cubicBezTo>
                    <a:cubicBezTo>
                      <a:pt x="21264" y="12615"/>
                      <a:pt x="21288" y="8441"/>
                      <a:pt x="19072" y="7019"/>
                    </a:cubicBezTo>
                    <a:cubicBezTo>
                      <a:pt x="15699" y="4855"/>
                      <a:pt x="14579" y="11701"/>
                      <a:pt x="11711" y="11965"/>
                    </a:cubicBezTo>
                    <a:cubicBezTo>
                      <a:pt x="11167" y="12015"/>
                      <a:pt x="11246" y="11791"/>
                      <a:pt x="11401" y="11239"/>
                    </a:cubicBezTo>
                    <a:cubicBezTo>
                      <a:pt x="11664" y="10310"/>
                      <a:pt x="12164" y="9418"/>
                      <a:pt x="12715" y="8649"/>
                    </a:cubicBezTo>
                    <a:cubicBezTo>
                      <a:pt x="13904" y="6989"/>
                      <a:pt x="15487" y="4837"/>
                      <a:pt x="15147" y="2597"/>
                    </a:cubicBezTo>
                    <a:cubicBezTo>
                      <a:pt x="14837" y="544"/>
                      <a:pt x="12537" y="-47"/>
                      <a:pt x="10488" y="3"/>
                    </a:cubicBezTo>
                    <a:cubicBezTo>
                      <a:pt x="8438" y="-47"/>
                      <a:pt x="6138" y="544"/>
                      <a:pt x="5829" y="2597"/>
                    </a:cubicBezTo>
                    <a:cubicBezTo>
                      <a:pt x="5489" y="4837"/>
                      <a:pt x="7072" y="6989"/>
                      <a:pt x="8261" y="8649"/>
                    </a:cubicBezTo>
                    <a:cubicBezTo>
                      <a:pt x="8811" y="9418"/>
                      <a:pt x="9312" y="10310"/>
                      <a:pt x="9574" y="11239"/>
                    </a:cubicBezTo>
                    <a:cubicBezTo>
                      <a:pt x="9730" y="11791"/>
                      <a:pt x="9808" y="12015"/>
                      <a:pt x="9265" y="11965"/>
                    </a:cubicBezTo>
                    <a:cubicBezTo>
                      <a:pt x="6397" y="11701"/>
                      <a:pt x="5276" y="4855"/>
                      <a:pt x="1904" y="7019"/>
                    </a:cubicBezTo>
                    <a:cubicBezTo>
                      <a:pt x="-312" y="8441"/>
                      <a:pt x="-288" y="12615"/>
                      <a:pt x="444" y="14874"/>
                    </a:cubicBezTo>
                    <a:cubicBezTo>
                      <a:pt x="817" y="16023"/>
                      <a:pt x="1563" y="17201"/>
                      <a:pt x="2789" y="1735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2" name="Freeform: Shape 73"/>
              <p:cNvSpPr/>
              <p:nvPr/>
            </p:nvSpPr>
            <p:spPr>
              <a:xfrm>
                <a:off x="892736" y="1985449"/>
                <a:ext cx="427603" cy="4553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5" h="21404" extrusionOk="0">
                    <a:moveTo>
                      <a:pt x="17754" y="14776"/>
                    </a:moveTo>
                    <a:cubicBezTo>
                      <a:pt x="18219" y="14447"/>
                      <a:pt x="18804" y="14266"/>
                      <a:pt x="19347" y="14087"/>
                    </a:cubicBezTo>
                    <a:cubicBezTo>
                      <a:pt x="19946" y="13889"/>
                      <a:pt x="20627" y="13735"/>
                      <a:pt x="21155" y="13392"/>
                    </a:cubicBezTo>
                    <a:cubicBezTo>
                      <a:pt x="21404" y="12538"/>
                      <a:pt x="21533" y="11678"/>
                      <a:pt x="21430" y="10793"/>
                    </a:cubicBezTo>
                    <a:cubicBezTo>
                      <a:pt x="21254" y="9286"/>
                      <a:pt x="20947" y="7826"/>
                      <a:pt x="20874" y="6304"/>
                    </a:cubicBezTo>
                    <a:cubicBezTo>
                      <a:pt x="18935" y="7345"/>
                      <a:pt x="16663" y="7963"/>
                      <a:pt x="16029" y="10211"/>
                    </a:cubicBezTo>
                    <a:cubicBezTo>
                      <a:pt x="15890" y="10700"/>
                      <a:pt x="15206" y="12123"/>
                      <a:pt x="14402" y="11668"/>
                    </a:cubicBezTo>
                    <a:cubicBezTo>
                      <a:pt x="13790" y="11320"/>
                      <a:pt x="14148" y="10473"/>
                      <a:pt x="14455" y="10065"/>
                    </a:cubicBezTo>
                    <a:cubicBezTo>
                      <a:pt x="15170" y="9119"/>
                      <a:pt x="16049" y="8339"/>
                      <a:pt x="16084" y="7093"/>
                    </a:cubicBezTo>
                    <a:cubicBezTo>
                      <a:pt x="16113" y="6020"/>
                      <a:pt x="15339" y="5110"/>
                      <a:pt x="14670" y="4305"/>
                    </a:cubicBezTo>
                    <a:cubicBezTo>
                      <a:pt x="13440" y="2827"/>
                      <a:pt x="11918" y="1596"/>
                      <a:pt x="10756" y="63"/>
                    </a:cubicBezTo>
                    <a:lnTo>
                      <a:pt x="10756" y="0"/>
                    </a:lnTo>
                    <a:cubicBezTo>
                      <a:pt x="10749" y="11"/>
                      <a:pt x="10741" y="21"/>
                      <a:pt x="10732" y="32"/>
                    </a:cubicBezTo>
                    <a:cubicBezTo>
                      <a:pt x="10725" y="21"/>
                      <a:pt x="10716" y="11"/>
                      <a:pt x="10709" y="0"/>
                    </a:cubicBezTo>
                    <a:lnTo>
                      <a:pt x="10709" y="63"/>
                    </a:lnTo>
                    <a:cubicBezTo>
                      <a:pt x="9548" y="1597"/>
                      <a:pt x="8026" y="2827"/>
                      <a:pt x="6795" y="4305"/>
                    </a:cubicBezTo>
                    <a:cubicBezTo>
                      <a:pt x="6127" y="5110"/>
                      <a:pt x="5352" y="6021"/>
                      <a:pt x="5381" y="7093"/>
                    </a:cubicBezTo>
                    <a:cubicBezTo>
                      <a:pt x="5417" y="8339"/>
                      <a:pt x="6296" y="9120"/>
                      <a:pt x="7010" y="10065"/>
                    </a:cubicBezTo>
                    <a:cubicBezTo>
                      <a:pt x="7318" y="10473"/>
                      <a:pt x="7675" y="11321"/>
                      <a:pt x="7063" y="11668"/>
                    </a:cubicBezTo>
                    <a:cubicBezTo>
                      <a:pt x="6260" y="12123"/>
                      <a:pt x="5575" y="10701"/>
                      <a:pt x="5437" y="10212"/>
                    </a:cubicBezTo>
                    <a:cubicBezTo>
                      <a:pt x="4803" y="7963"/>
                      <a:pt x="2531" y="7345"/>
                      <a:pt x="591" y="6305"/>
                    </a:cubicBezTo>
                    <a:cubicBezTo>
                      <a:pt x="519" y="7827"/>
                      <a:pt x="211" y="9286"/>
                      <a:pt x="35" y="10794"/>
                    </a:cubicBezTo>
                    <a:cubicBezTo>
                      <a:pt x="-67" y="11678"/>
                      <a:pt x="62" y="12538"/>
                      <a:pt x="311" y="13392"/>
                    </a:cubicBezTo>
                    <a:cubicBezTo>
                      <a:pt x="839" y="13735"/>
                      <a:pt x="1520" y="13889"/>
                      <a:pt x="2119" y="14087"/>
                    </a:cubicBezTo>
                    <a:cubicBezTo>
                      <a:pt x="2662" y="14266"/>
                      <a:pt x="3247" y="14447"/>
                      <a:pt x="3712" y="14776"/>
                    </a:cubicBezTo>
                    <a:cubicBezTo>
                      <a:pt x="4218" y="15136"/>
                      <a:pt x="4179" y="15959"/>
                      <a:pt x="3384" y="15866"/>
                    </a:cubicBezTo>
                    <a:cubicBezTo>
                      <a:pt x="2243" y="15731"/>
                      <a:pt x="1216" y="14699"/>
                      <a:pt x="38" y="14790"/>
                    </a:cubicBezTo>
                    <a:cubicBezTo>
                      <a:pt x="606" y="17514"/>
                      <a:pt x="2007" y="20016"/>
                      <a:pt x="4853" y="21171"/>
                    </a:cubicBezTo>
                    <a:cubicBezTo>
                      <a:pt x="5906" y="21600"/>
                      <a:pt x="6360" y="21419"/>
                      <a:pt x="7238" y="20768"/>
                    </a:cubicBezTo>
                    <a:cubicBezTo>
                      <a:pt x="7964" y="20228"/>
                      <a:pt x="8507" y="19660"/>
                      <a:pt x="9435" y="19459"/>
                    </a:cubicBezTo>
                    <a:cubicBezTo>
                      <a:pt x="9805" y="19380"/>
                      <a:pt x="10170" y="19557"/>
                      <a:pt x="10185" y="19175"/>
                    </a:cubicBezTo>
                    <a:cubicBezTo>
                      <a:pt x="10196" y="18867"/>
                      <a:pt x="10207" y="18558"/>
                      <a:pt x="10218" y="18249"/>
                    </a:cubicBezTo>
                    <a:cubicBezTo>
                      <a:pt x="10340" y="14901"/>
                      <a:pt x="10611" y="12945"/>
                      <a:pt x="10733" y="9597"/>
                    </a:cubicBezTo>
                    <a:cubicBezTo>
                      <a:pt x="10855" y="12945"/>
                      <a:pt x="11126" y="14901"/>
                      <a:pt x="11248" y="18249"/>
                    </a:cubicBezTo>
                    <a:cubicBezTo>
                      <a:pt x="11259" y="18558"/>
                      <a:pt x="11270" y="18867"/>
                      <a:pt x="11282" y="19175"/>
                    </a:cubicBezTo>
                    <a:cubicBezTo>
                      <a:pt x="11295" y="19557"/>
                      <a:pt x="11661" y="19380"/>
                      <a:pt x="12031" y="19459"/>
                    </a:cubicBezTo>
                    <a:cubicBezTo>
                      <a:pt x="12960" y="19660"/>
                      <a:pt x="13502" y="20228"/>
                      <a:pt x="14228" y="20768"/>
                    </a:cubicBezTo>
                    <a:cubicBezTo>
                      <a:pt x="15105" y="21419"/>
                      <a:pt x="15560" y="21600"/>
                      <a:pt x="16614" y="21171"/>
                    </a:cubicBezTo>
                    <a:cubicBezTo>
                      <a:pt x="19458" y="20016"/>
                      <a:pt x="20860" y="17514"/>
                      <a:pt x="21428" y="14790"/>
                    </a:cubicBezTo>
                    <a:cubicBezTo>
                      <a:pt x="20251" y="14699"/>
                      <a:pt x="19222" y="15731"/>
                      <a:pt x="18082" y="15866"/>
                    </a:cubicBezTo>
                    <a:cubicBezTo>
                      <a:pt x="17286" y="15959"/>
                      <a:pt x="17248" y="15135"/>
                      <a:pt x="17754" y="147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3" name="Freeform: Shape 74"/>
              <p:cNvSpPr/>
              <p:nvPr/>
            </p:nvSpPr>
            <p:spPr>
              <a:xfrm>
                <a:off x="1093434" y="2406267"/>
                <a:ext cx="30124" cy="1410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4" name="Freeform: Shape 75"/>
              <p:cNvSpPr/>
              <p:nvPr/>
            </p:nvSpPr>
            <p:spPr>
              <a:xfrm>
                <a:off x="1760272" y="1946604"/>
                <a:ext cx="351963" cy="2931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5512" y="21600"/>
                    </a:lnTo>
                    <a:lnTo>
                      <a:pt x="5512" y="19066"/>
                    </a:lnTo>
                    <a:lnTo>
                      <a:pt x="2089" y="19066"/>
                    </a:lnTo>
                    <a:lnTo>
                      <a:pt x="2089" y="19066"/>
                    </a:lnTo>
                    <a:lnTo>
                      <a:pt x="5512" y="13351"/>
                    </a:lnTo>
                    <a:lnTo>
                      <a:pt x="5512" y="7506"/>
                    </a:lnTo>
                    <a:lnTo>
                      <a:pt x="5512" y="7506"/>
                    </a:lnTo>
                    <a:cubicBezTo>
                      <a:pt x="4432" y="7506"/>
                      <a:pt x="3556" y="6454"/>
                      <a:pt x="3556" y="5157"/>
                    </a:cubicBezTo>
                    <a:cubicBezTo>
                      <a:pt x="3556" y="3860"/>
                      <a:pt x="4432" y="2808"/>
                      <a:pt x="5512" y="2808"/>
                    </a:cubicBezTo>
                    <a:lnTo>
                      <a:pt x="5512" y="2808"/>
                    </a:lnTo>
                    <a:lnTo>
                      <a:pt x="5512" y="2808"/>
                    </a:lnTo>
                    <a:lnTo>
                      <a:pt x="5512" y="0"/>
                    </a:ln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  <a:moveTo>
                      <a:pt x="5512" y="13351"/>
                    </a:moveTo>
                    <a:lnTo>
                      <a:pt x="7040" y="10801"/>
                    </a:lnTo>
                    <a:lnTo>
                      <a:pt x="9955" y="15666"/>
                    </a:lnTo>
                    <a:cubicBezTo>
                      <a:pt x="10922" y="14142"/>
                      <a:pt x="11914" y="12641"/>
                      <a:pt x="12933" y="11170"/>
                    </a:cubicBezTo>
                    <a:lnTo>
                      <a:pt x="15369" y="7105"/>
                    </a:lnTo>
                    <a:lnTo>
                      <a:pt x="15369" y="7105"/>
                    </a:lnTo>
                    <a:lnTo>
                      <a:pt x="15591" y="7476"/>
                    </a:lnTo>
                    <a:cubicBezTo>
                      <a:pt x="17514" y="4893"/>
                      <a:pt x="19518" y="2398"/>
                      <a:pt x="21600" y="0"/>
                    </a:cubicBezTo>
                    <a:lnTo>
                      <a:pt x="5512" y="0"/>
                    </a:lnTo>
                    <a:lnTo>
                      <a:pt x="5512" y="2808"/>
                    </a:lnTo>
                    <a:cubicBezTo>
                      <a:pt x="6594" y="2808"/>
                      <a:pt x="7470" y="3860"/>
                      <a:pt x="7470" y="5157"/>
                    </a:cubicBezTo>
                    <a:cubicBezTo>
                      <a:pt x="7470" y="6454"/>
                      <a:pt x="6594" y="7506"/>
                      <a:pt x="5512" y="7506"/>
                    </a:cubicBezTo>
                    <a:cubicBezTo>
                      <a:pt x="5512" y="7506"/>
                      <a:pt x="5512" y="13351"/>
                      <a:pt x="5512" y="13351"/>
                    </a:cubicBezTo>
                    <a:close/>
                    <a:moveTo>
                      <a:pt x="5512" y="21600"/>
                    </a:moveTo>
                    <a:lnTo>
                      <a:pt x="6388" y="21600"/>
                    </a:lnTo>
                    <a:cubicBezTo>
                      <a:pt x="6871" y="20749"/>
                      <a:pt x="7360" y="19902"/>
                      <a:pt x="7858" y="19066"/>
                    </a:cubicBezTo>
                    <a:lnTo>
                      <a:pt x="5512" y="19066"/>
                    </a:lnTo>
                    <a:lnTo>
                      <a:pt x="5512" y="21600"/>
                    </a:lnTo>
                    <a:cubicBezTo>
                      <a:pt x="5512" y="21600"/>
                      <a:pt x="5512" y="21600"/>
                      <a:pt x="5512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5" name="Freeform: Shape 76"/>
              <p:cNvSpPr/>
              <p:nvPr/>
            </p:nvSpPr>
            <p:spPr>
              <a:xfrm>
                <a:off x="5210989" y="1661741"/>
                <a:ext cx="42810" cy="2189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466" y="507"/>
                    </a:moveTo>
                    <a:cubicBezTo>
                      <a:pt x="18381" y="201"/>
                      <a:pt x="14968" y="18"/>
                      <a:pt x="11516" y="2"/>
                    </a:cubicBezTo>
                    <a:cubicBezTo>
                      <a:pt x="11318" y="0"/>
                      <a:pt x="11130" y="0"/>
                      <a:pt x="10942" y="0"/>
                    </a:cubicBezTo>
                    <a:cubicBezTo>
                      <a:pt x="7025" y="0"/>
                      <a:pt x="3279" y="200"/>
                      <a:pt x="0" y="559"/>
                    </a:cubicBezTo>
                    <a:lnTo>
                      <a:pt x="140" y="21600"/>
                    </a:lnTo>
                    <a:lnTo>
                      <a:pt x="21600" y="21595"/>
                    </a:lnTo>
                    <a:cubicBezTo>
                      <a:pt x="21600" y="21595"/>
                      <a:pt x="21466" y="507"/>
                      <a:pt x="21466" y="50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6" name="Freeform: Shape 77"/>
              <p:cNvSpPr/>
              <p:nvPr/>
            </p:nvSpPr>
            <p:spPr>
              <a:xfrm>
                <a:off x="5210989" y="1363931"/>
                <a:ext cx="42576" cy="291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007" y="20449"/>
                    </a:moveTo>
                    <a:cubicBezTo>
                      <a:pt x="13754" y="20449"/>
                      <a:pt x="14502" y="20461"/>
                      <a:pt x="15326" y="20472"/>
                    </a:cubicBezTo>
                    <a:cubicBezTo>
                      <a:pt x="17424" y="20578"/>
                      <a:pt x="19515" y="20779"/>
                      <a:pt x="21600" y="21028"/>
                    </a:cubicBezTo>
                    <a:lnTo>
                      <a:pt x="21581" y="0"/>
                    </a:lnTo>
                    <a:lnTo>
                      <a:pt x="0" y="40"/>
                    </a:lnTo>
                    <a:lnTo>
                      <a:pt x="13" y="21600"/>
                    </a:lnTo>
                    <a:cubicBezTo>
                      <a:pt x="4295" y="20871"/>
                      <a:pt x="8628" y="20449"/>
                      <a:pt x="12997" y="20449"/>
                    </a:cubicBezTo>
                    <a:cubicBezTo>
                      <a:pt x="12997" y="20449"/>
                      <a:pt x="13007" y="20449"/>
                      <a:pt x="13007" y="2044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7" name="Freeform: Shape 78"/>
              <p:cNvSpPr/>
              <p:nvPr/>
            </p:nvSpPr>
            <p:spPr>
              <a:xfrm>
                <a:off x="5036187" y="1402776"/>
                <a:ext cx="405022" cy="3008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30" h="21600" extrusionOk="0">
                    <a:moveTo>
                      <a:pt x="11658" y="62"/>
                    </a:moveTo>
                    <a:cubicBezTo>
                      <a:pt x="11435" y="34"/>
                      <a:pt x="11209" y="12"/>
                      <a:pt x="10981" y="3"/>
                    </a:cubicBezTo>
                    <a:cubicBezTo>
                      <a:pt x="10908" y="1"/>
                      <a:pt x="10834" y="0"/>
                      <a:pt x="10761" y="0"/>
                    </a:cubicBezTo>
                    <a:cubicBezTo>
                      <a:pt x="10303" y="0"/>
                      <a:pt x="9851" y="44"/>
                      <a:pt x="9408" y="119"/>
                    </a:cubicBezTo>
                    <a:cubicBezTo>
                      <a:pt x="4214" y="1006"/>
                      <a:pt x="137" y="6928"/>
                      <a:pt x="4" y="14246"/>
                    </a:cubicBezTo>
                    <a:cubicBezTo>
                      <a:pt x="-32" y="16186"/>
                      <a:pt x="213" y="18045"/>
                      <a:pt x="688" y="19756"/>
                    </a:cubicBezTo>
                    <a:cubicBezTo>
                      <a:pt x="816" y="20218"/>
                      <a:pt x="949" y="20431"/>
                      <a:pt x="1091" y="20431"/>
                    </a:cubicBezTo>
                    <a:cubicBezTo>
                      <a:pt x="1252" y="20431"/>
                      <a:pt x="1425" y="20157"/>
                      <a:pt x="1615" y="19661"/>
                    </a:cubicBezTo>
                    <a:cubicBezTo>
                      <a:pt x="2133" y="18305"/>
                      <a:pt x="3176" y="17386"/>
                      <a:pt x="4370" y="17386"/>
                    </a:cubicBezTo>
                    <a:cubicBezTo>
                      <a:pt x="4395" y="17386"/>
                      <a:pt x="4421" y="17386"/>
                      <a:pt x="4448" y="17388"/>
                    </a:cubicBezTo>
                    <a:cubicBezTo>
                      <a:pt x="5674" y="17429"/>
                      <a:pt x="6716" y="18429"/>
                      <a:pt x="7194" y="19847"/>
                    </a:cubicBezTo>
                    <a:cubicBezTo>
                      <a:pt x="7357" y="20329"/>
                      <a:pt x="7423" y="20568"/>
                      <a:pt x="7494" y="20568"/>
                    </a:cubicBezTo>
                    <a:cubicBezTo>
                      <a:pt x="7566" y="20568"/>
                      <a:pt x="7641" y="20334"/>
                      <a:pt x="7818" y="19868"/>
                    </a:cubicBezTo>
                    <a:cubicBezTo>
                      <a:pt x="8161" y="18973"/>
                      <a:pt x="8733" y="18271"/>
                      <a:pt x="9425" y="17896"/>
                    </a:cubicBezTo>
                    <a:cubicBezTo>
                      <a:pt x="9781" y="17703"/>
                      <a:pt x="10168" y="17595"/>
                      <a:pt x="10573" y="17595"/>
                    </a:cubicBezTo>
                    <a:cubicBezTo>
                      <a:pt x="10599" y="17595"/>
                      <a:pt x="10626" y="17595"/>
                      <a:pt x="10652" y="17596"/>
                    </a:cubicBezTo>
                    <a:cubicBezTo>
                      <a:pt x="11007" y="17607"/>
                      <a:pt x="11351" y="17704"/>
                      <a:pt x="11675" y="17867"/>
                    </a:cubicBezTo>
                    <a:cubicBezTo>
                      <a:pt x="12462" y="18264"/>
                      <a:pt x="13119" y="19061"/>
                      <a:pt x="13454" y="20050"/>
                    </a:cubicBezTo>
                    <a:cubicBezTo>
                      <a:pt x="13618" y="20538"/>
                      <a:pt x="13686" y="20782"/>
                      <a:pt x="13760" y="20782"/>
                    </a:cubicBezTo>
                    <a:cubicBezTo>
                      <a:pt x="13831" y="20782"/>
                      <a:pt x="13908" y="20553"/>
                      <a:pt x="14086" y="20095"/>
                    </a:cubicBezTo>
                    <a:cubicBezTo>
                      <a:pt x="14615" y="18735"/>
                      <a:pt x="15584" y="17801"/>
                      <a:pt x="16778" y="17801"/>
                    </a:cubicBezTo>
                    <a:cubicBezTo>
                      <a:pt x="16804" y="17801"/>
                      <a:pt x="16830" y="17803"/>
                      <a:pt x="16856" y="17803"/>
                    </a:cubicBezTo>
                    <a:cubicBezTo>
                      <a:pt x="18081" y="17845"/>
                      <a:pt x="19124" y="18845"/>
                      <a:pt x="19602" y="20263"/>
                    </a:cubicBezTo>
                    <a:cubicBezTo>
                      <a:pt x="19709" y="20582"/>
                      <a:pt x="19777" y="20895"/>
                      <a:pt x="19819" y="21170"/>
                    </a:cubicBezTo>
                    <a:cubicBezTo>
                      <a:pt x="19863" y="21452"/>
                      <a:pt x="19930" y="21600"/>
                      <a:pt x="20012" y="21600"/>
                    </a:cubicBezTo>
                    <a:cubicBezTo>
                      <a:pt x="20080" y="21600"/>
                      <a:pt x="20158" y="21498"/>
                      <a:pt x="20239" y="21286"/>
                    </a:cubicBezTo>
                    <a:cubicBezTo>
                      <a:pt x="20335" y="21036"/>
                      <a:pt x="20440" y="20742"/>
                      <a:pt x="20542" y="20421"/>
                    </a:cubicBezTo>
                    <a:cubicBezTo>
                      <a:pt x="21079" y="18747"/>
                      <a:pt x="21392" y="16904"/>
                      <a:pt x="21427" y="14965"/>
                    </a:cubicBezTo>
                    <a:cubicBezTo>
                      <a:pt x="21568" y="7232"/>
                      <a:pt x="17253" y="759"/>
                      <a:pt x="11658" y="6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8" name="Freeform: Shape 79"/>
              <p:cNvSpPr/>
              <p:nvPr/>
            </p:nvSpPr>
            <p:spPr>
              <a:xfrm>
                <a:off x="3424126" y="5831089"/>
                <a:ext cx="160217" cy="1133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287" extrusionOk="0">
                    <a:moveTo>
                      <a:pt x="14083" y="6105"/>
                    </a:moveTo>
                    <a:cubicBezTo>
                      <a:pt x="15450" y="4070"/>
                      <a:pt x="17234" y="2621"/>
                      <a:pt x="19057" y="1526"/>
                    </a:cubicBezTo>
                    <a:cubicBezTo>
                      <a:pt x="19690" y="1146"/>
                      <a:pt x="20881" y="172"/>
                      <a:pt x="21600" y="243"/>
                    </a:cubicBezTo>
                    <a:cubicBezTo>
                      <a:pt x="18695" y="-87"/>
                      <a:pt x="15614" y="-313"/>
                      <a:pt x="12842" y="1179"/>
                    </a:cubicBezTo>
                    <a:cubicBezTo>
                      <a:pt x="10419" y="2483"/>
                      <a:pt x="8456" y="5065"/>
                      <a:pt x="6937" y="7939"/>
                    </a:cubicBezTo>
                    <a:cubicBezTo>
                      <a:pt x="5933" y="9840"/>
                      <a:pt x="5211" y="11925"/>
                      <a:pt x="4407" y="13992"/>
                    </a:cubicBezTo>
                    <a:cubicBezTo>
                      <a:pt x="3421" y="16524"/>
                      <a:pt x="2123" y="20261"/>
                      <a:pt x="0" y="21287"/>
                    </a:cubicBezTo>
                    <a:cubicBezTo>
                      <a:pt x="2687" y="20871"/>
                      <a:pt x="5310" y="19235"/>
                      <a:pt x="7404" y="16885"/>
                    </a:cubicBezTo>
                    <a:cubicBezTo>
                      <a:pt x="10096" y="13873"/>
                      <a:pt x="11746" y="9578"/>
                      <a:pt x="14083" y="610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89" name="Freeform: Shape 80"/>
              <p:cNvSpPr/>
              <p:nvPr/>
            </p:nvSpPr>
            <p:spPr>
              <a:xfrm>
                <a:off x="3437074" y="5831089"/>
                <a:ext cx="210316" cy="1349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17" extrusionOk="0">
                    <a:moveTo>
                      <a:pt x="13983" y="2079"/>
                    </a:moveTo>
                    <a:cubicBezTo>
                      <a:pt x="11684" y="3887"/>
                      <a:pt x="10224" y="6189"/>
                      <a:pt x="8651" y="9181"/>
                    </a:cubicBezTo>
                    <a:cubicBezTo>
                      <a:pt x="7508" y="11358"/>
                      <a:pt x="6215" y="13852"/>
                      <a:pt x="4615" y="15344"/>
                    </a:cubicBezTo>
                    <a:cubicBezTo>
                      <a:pt x="3349" y="16523"/>
                      <a:pt x="1523" y="17927"/>
                      <a:pt x="0" y="18131"/>
                    </a:cubicBezTo>
                    <a:cubicBezTo>
                      <a:pt x="3621" y="21377"/>
                      <a:pt x="8187" y="21283"/>
                      <a:pt x="11783" y="18023"/>
                    </a:cubicBezTo>
                    <a:cubicBezTo>
                      <a:pt x="15100" y="15019"/>
                      <a:pt x="16327" y="10046"/>
                      <a:pt x="18203" y="5337"/>
                    </a:cubicBezTo>
                    <a:cubicBezTo>
                      <a:pt x="18796" y="3848"/>
                      <a:pt x="19553" y="2500"/>
                      <a:pt x="20431" y="1365"/>
                    </a:cubicBezTo>
                    <a:cubicBezTo>
                      <a:pt x="20638" y="1100"/>
                      <a:pt x="21288" y="71"/>
                      <a:pt x="21600" y="90"/>
                    </a:cubicBezTo>
                    <a:cubicBezTo>
                      <a:pt x="18993" y="-223"/>
                      <a:pt x="16312" y="240"/>
                      <a:pt x="13983" y="207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0" name="Freeform: Shape 81"/>
              <p:cNvSpPr/>
              <p:nvPr/>
            </p:nvSpPr>
            <p:spPr>
              <a:xfrm>
                <a:off x="3424126" y="5714554"/>
                <a:ext cx="137089" cy="969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286" extrusionOk="0">
                    <a:moveTo>
                      <a:pt x="6934" y="7936"/>
                    </a:moveTo>
                    <a:cubicBezTo>
                      <a:pt x="5933" y="9838"/>
                      <a:pt x="5210" y="11923"/>
                      <a:pt x="4405" y="13988"/>
                    </a:cubicBezTo>
                    <a:cubicBezTo>
                      <a:pt x="3421" y="16522"/>
                      <a:pt x="2121" y="20259"/>
                      <a:pt x="0" y="21286"/>
                    </a:cubicBezTo>
                    <a:cubicBezTo>
                      <a:pt x="2685" y="20870"/>
                      <a:pt x="5310" y="19232"/>
                      <a:pt x="7404" y="16886"/>
                    </a:cubicBezTo>
                    <a:cubicBezTo>
                      <a:pt x="10093" y="13877"/>
                      <a:pt x="11745" y="9580"/>
                      <a:pt x="14081" y="6104"/>
                    </a:cubicBezTo>
                    <a:cubicBezTo>
                      <a:pt x="15449" y="4067"/>
                      <a:pt x="17234" y="2620"/>
                      <a:pt x="19057" y="1526"/>
                    </a:cubicBezTo>
                    <a:cubicBezTo>
                      <a:pt x="19688" y="1146"/>
                      <a:pt x="20880" y="172"/>
                      <a:pt x="21600" y="244"/>
                    </a:cubicBezTo>
                    <a:cubicBezTo>
                      <a:pt x="18693" y="-86"/>
                      <a:pt x="15612" y="-314"/>
                      <a:pt x="12841" y="1179"/>
                    </a:cubicBezTo>
                    <a:cubicBezTo>
                      <a:pt x="10420" y="2479"/>
                      <a:pt x="8457" y="5063"/>
                      <a:pt x="6934" y="793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1" name="Freeform: Shape 82"/>
              <p:cNvSpPr/>
              <p:nvPr/>
            </p:nvSpPr>
            <p:spPr>
              <a:xfrm>
                <a:off x="3437074" y="5714555"/>
                <a:ext cx="179968" cy="1154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16" extrusionOk="0">
                    <a:moveTo>
                      <a:pt x="20431" y="1366"/>
                    </a:moveTo>
                    <a:cubicBezTo>
                      <a:pt x="20637" y="1099"/>
                      <a:pt x="21288" y="72"/>
                      <a:pt x="21600" y="92"/>
                    </a:cubicBezTo>
                    <a:cubicBezTo>
                      <a:pt x="18992" y="-225"/>
                      <a:pt x="16312" y="238"/>
                      <a:pt x="13981" y="2076"/>
                    </a:cubicBezTo>
                    <a:cubicBezTo>
                      <a:pt x="11684" y="3892"/>
                      <a:pt x="10224" y="6188"/>
                      <a:pt x="8651" y="9184"/>
                    </a:cubicBezTo>
                    <a:cubicBezTo>
                      <a:pt x="7506" y="11359"/>
                      <a:pt x="6216" y="13851"/>
                      <a:pt x="4615" y="15341"/>
                    </a:cubicBezTo>
                    <a:cubicBezTo>
                      <a:pt x="3347" y="16519"/>
                      <a:pt x="1522" y="17923"/>
                      <a:pt x="0" y="18132"/>
                    </a:cubicBezTo>
                    <a:cubicBezTo>
                      <a:pt x="3622" y="21375"/>
                      <a:pt x="8186" y="21281"/>
                      <a:pt x="11782" y="18022"/>
                    </a:cubicBezTo>
                    <a:cubicBezTo>
                      <a:pt x="15099" y="15018"/>
                      <a:pt x="16326" y="10045"/>
                      <a:pt x="18203" y="5337"/>
                    </a:cubicBezTo>
                    <a:cubicBezTo>
                      <a:pt x="18795" y="3849"/>
                      <a:pt x="19551" y="2501"/>
                      <a:pt x="20431" y="136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2" name="Freeform: Shape 83"/>
              <p:cNvSpPr/>
              <p:nvPr/>
            </p:nvSpPr>
            <p:spPr>
              <a:xfrm>
                <a:off x="3249324" y="5831089"/>
                <a:ext cx="160211" cy="1133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287" extrusionOk="0">
                    <a:moveTo>
                      <a:pt x="7518" y="6105"/>
                    </a:moveTo>
                    <a:cubicBezTo>
                      <a:pt x="9855" y="9578"/>
                      <a:pt x="11506" y="13873"/>
                      <a:pt x="14197" y="16885"/>
                    </a:cubicBezTo>
                    <a:cubicBezTo>
                      <a:pt x="16290" y="19235"/>
                      <a:pt x="18914" y="20871"/>
                      <a:pt x="21600" y="21287"/>
                    </a:cubicBezTo>
                    <a:cubicBezTo>
                      <a:pt x="19478" y="20261"/>
                      <a:pt x="18178" y="16524"/>
                      <a:pt x="17193" y="13987"/>
                    </a:cubicBezTo>
                    <a:cubicBezTo>
                      <a:pt x="16389" y="11925"/>
                      <a:pt x="15666" y="9837"/>
                      <a:pt x="14663" y="7939"/>
                    </a:cubicBezTo>
                    <a:cubicBezTo>
                      <a:pt x="13143" y="5065"/>
                      <a:pt x="11179" y="2483"/>
                      <a:pt x="8758" y="1179"/>
                    </a:cubicBezTo>
                    <a:cubicBezTo>
                      <a:pt x="5986" y="-313"/>
                      <a:pt x="2905" y="-87"/>
                      <a:pt x="0" y="243"/>
                    </a:cubicBezTo>
                    <a:cubicBezTo>
                      <a:pt x="719" y="172"/>
                      <a:pt x="1909" y="1146"/>
                      <a:pt x="2542" y="1526"/>
                    </a:cubicBezTo>
                    <a:cubicBezTo>
                      <a:pt x="4365" y="2621"/>
                      <a:pt x="6149" y="4070"/>
                      <a:pt x="7518" y="610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3" name="Freeform: Shape 84"/>
              <p:cNvSpPr/>
              <p:nvPr/>
            </p:nvSpPr>
            <p:spPr>
              <a:xfrm>
                <a:off x="3184583" y="5831089"/>
                <a:ext cx="210303" cy="1349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17" extrusionOk="0">
                    <a:moveTo>
                      <a:pt x="3397" y="5337"/>
                    </a:moveTo>
                    <a:cubicBezTo>
                      <a:pt x="5272" y="10046"/>
                      <a:pt x="6500" y="15021"/>
                      <a:pt x="9817" y="18023"/>
                    </a:cubicBezTo>
                    <a:cubicBezTo>
                      <a:pt x="13412" y="21283"/>
                      <a:pt x="17979" y="21377"/>
                      <a:pt x="21600" y="18131"/>
                    </a:cubicBezTo>
                    <a:cubicBezTo>
                      <a:pt x="20078" y="17927"/>
                      <a:pt x="18253" y="16523"/>
                      <a:pt x="16986" y="15344"/>
                    </a:cubicBezTo>
                    <a:cubicBezTo>
                      <a:pt x="15385" y="13856"/>
                      <a:pt x="14093" y="11360"/>
                      <a:pt x="12949" y="9185"/>
                    </a:cubicBezTo>
                    <a:cubicBezTo>
                      <a:pt x="11376" y="6190"/>
                      <a:pt x="9915" y="3889"/>
                      <a:pt x="7616" y="2079"/>
                    </a:cubicBezTo>
                    <a:cubicBezTo>
                      <a:pt x="5285" y="240"/>
                      <a:pt x="2605" y="-223"/>
                      <a:pt x="0" y="90"/>
                    </a:cubicBezTo>
                    <a:cubicBezTo>
                      <a:pt x="311" y="71"/>
                      <a:pt x="962" y="1100"/>
                      <a:pt x="1168" y="1367"/>
                    </a:cubicBezTo>
                    <a:cubicBezTo>
                      <a:pt x="2047" y="2500"/>
                      <a:pt x="2803" y="3848"/>
                      <a:pt x="3397" y="533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4" name="Freeform: Shape 85"/>
              <p:cNvSpPr/>
              <p:nvPr/>
            </p:nvSpPr>
            <p:spPr>
              <a:xfrm>
                <a:off x="3268746" y="5714554"/>
                <a:ext cx="137090" cy="969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286" extrusionOk="0">
                    <a:moveTo>
                      <a:pt x="8761" y="1179"/>
                    </a:moveTo>
                    <a:cubicBezTo>
                      <a:pt x="5986" y="-314"/>
                      <a:pt x="2905" y="-86"/>
                      <a:pt x="0" y="244"/>
                    </a:cubicBezTo>
                    <a:cubicBezTo>
                      <a:pt x="719" y="172"/>
                      <a:pt x="1911" y="1146"/>
                      <a:pt x="2543" y="1526"/>
                    </a:cubicBezTo>
                    <a:cubicBezTo>
                      <a:pt x="4366" y="2620"/>
                      <a:pt x="6151" y="4067"/>
                      <a:pt x="7517" y="6104"/>
                    </a:cubicBezTo>
                    <a:cubicBezTo>
                      <a:pt x="9854" y="9580"/>
                      <a:pt x="11506" y="13877"/>
                      <a:pt x="14197" y="16886"/>
                    </a:cubicBezTo>
                    <a:cubicBezTo>
                      <a:pt x="16289" y="19232"/>
                      <a:pt x="18913" y="20870"/>
                      <a:pt x="21600" y="21286"/>
                    </a:cubicBezTo>
                    <a:cubicBezTo>
                      <a:pt x="19477" y="20259"/>
                      <a:pt x="18178" y="16522"/>
                      <a:pt x="17194" y="13988"/>
                    </a:cubicBezTo>
                    <a:cubicBezTo>
                      <a:pt x="16390" y="11923"/>
                      <a:pt x="15667" y="9838"/>
                      <a:pt x="14665" y="7936"/>
                    </a:cubicBezTo>
                    <a:cubicBezTo>
                      <a:pt x="13145" y="5063"/>
                      <a:pt x="11179" y="2479"/>
                      <a:pt x="8761" y="117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5" name="Freeform: Shape 86"/>
              <p:cNvSpPr/>
              <p:nvPr/>
            </p:nvSpPr>
            <p:spPr>
              <a:xfrm>
                <a:off x="3216954" y="5714555"/>
                <a:ext cx="179949" cy="1154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16" extrusionOk="0">
                    <a:moveTo>
                      <a:pt x="0" y="92"/>
                    </a:moveTo>
                    <a:cubicBezTo>
                      <a:pt x="312" y="72"/>
                      <a:pt x="962" y="1099"/>
                      <a:pt x="1167" y="1366"/>
                    </a:cubicBezTo>
                    <a:cubicBezTo>
                      <a:pt x="2048" y="2501"/>
                      <a:pt x="2804" y="3849"/>
                      <a:pt x="3397" y="5337"/>
                    </a:cubicBezTo>
                    <a:cubicBezTo>
                      <a:pt x="5274" y="10045"/>
                      <a:pt x="6502" y="15018"/>
                      <a:pt x="9819" y="18022"/>
                    </a:cubicBezTo>
                    <a:cubicBezTo>
                      <a:pt x="13413" y="21281"/>
                      <a:pt x="17980" y="21375"/>
                      <a:pt x="21600" y="18132"/>
                    </a:cubicBezTo>
                    <a:cubicBezTo>
                      <a:pt x="20079" y="17923"/>
                      <a:pt x="18252" y="16519"/>
                      <a:pt x="16984" y="15341"/>
                    </a:cubicBezTo>
                    <a:cubicBezTo>
                      <a:pt x="15385" y="13851"/>
                      <a:pt x="14093" y="11359"/>
                      <a:pt x="12949" y="9184"/>
                    </a:cubicBezTo>
                    <a:cubicBezTo>
                      <a:pt x="11377" y="6188"/>
                      <a:pt x="9916" y="3892"/>
                      <a:pt x="7617" y="2076"/>
                    </a:cubicBezTo>
                    <a:cubicBezTo>
                      <a:pt x="5287" y="238"/>
                      <a:pt x="2606" y="-225"/>
                      <a:pt x="0" y="9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6" name="Freeform: Shape 87"/>
              <p:cNvSpPr/>
              <p:nvPr/>
            </p:nvSpPr>
            <p:spPr>
              <a:xfrm>
                <a:off x="3411178" y="5623917"/>
                <a:ext cx="72871" cy="1546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8" h="21600" extrusionOk="0">
                    <a:moveTo>
                      <a:pt x="13732" y="7315"/>
                    </a:moveTo>
                    <a:cubicBezTo>
                      <a:pt x="10269" y="9819"/>
                      <a:pt x="5512" y="11843"/>
                      <a:pt x="2774" y="14587"/>
                    </a:cubicBezTo>
                    <a:cubicBezTo>
                      <a:pt x="640" y="16723"/>
                      <a:pt x="-390" y="19218"/>
                      <a:pt x="135" y="21600"/>
                    </a:cubicBezTo>
                    <a:cubicBezTo>
                      <a:pt x="593" y="19624"/>
                      <a:pt x="4792" y="17980"/>
                      <a:pt x="7596" y="16778"/>
                    </a:cubicBezTo>
                    <a:cubicBezTo>
                      <a:pt x="9881" y="15794"/>
                      <a:pt x="12223" y="14881"/>
                      <a:pt x="14225" y="13748"/>
                    </a:cubicBezTo>
                    <a:cubicBezTo>
                      <a:pt x="17244" y="12039"/>
                      <a:pt x="19729" y="9980"/>
                      <a:pt x="20419" y="7706"/>
                    </a:cubicBezTo>
                    <a:cubicBezTo>
                      <a:pt x="21210" y="5101"/>
                      <a:pt x="19717" y="2465"/>
                      <a:pt x="18162" y="0"/>
                    </a:cubicBezTo>
                    <a:cubicBezTo>
                      <a:pt x="18537" y="614"/>
                      <a:pt x="17777" y="1778"/>
                      <a:pt x="17548" y="2378"/>
                    </a:cubicBezTo>
                    <a:cubicBezTo>
                      <a:pt x="16877" y="4107"/>
                      <a:pt x="15756" y="5850"/>
                      <a:pt x="13732" y="731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7" name="Freeform: Shape 88"/>
              <p:cNvSpPr/>
              <p:nvPr/>
            </p:nvSpPr>
            <p:spPr>
              <a:xfrm>
                <a:off x="3378806" y="5578598"/>
                <a:ext cx="92064" cy="197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27" h="21600" extrusionOk="0">
                    <a:moveTo>
                      <a:pt x="5560" y="21600"/>
                    </a:moveTo>
                    <a:cubicBezTo>
                      <a:pt x="5210" y="20220"/>
                      <a:pt x="6150" y="18410"/>
                      <a:pt x="7043" y="17126"/>
                    </a:cubicBezTo>
                    <a:cubicBezTo>
                      <a:pt x="8174" y="15506"/>
                      <a:pt x="10605" y="14026"/>
                      <a:pt x="12721" y="12716"/>
                    </a:cubicBezTo>
                    <a:cubicBezTo>
                      <a:pt x="15632" y="10919"/>
                      <a:pt x="17766" y="9315"/>
                      <a:pt x="19004" y="7030"/>
                    </a:cubicBezTo>
                    <a:cubicBezTo>
                      <a:pt x="20264" y="4713"/>
                      <a:pt x="19763" y="2272"/>
                      <a:pt x="18378" y="0"/>
                    </a:cubicBezTo>
                    <a:cubicBezTo>
                      <a:pt x="18520" y="273"/>
                      <a:pt x="17564" y="989"/>
                      <a:pt x="17330" y="1207"/>
                    </a:cubicBezTo>
                    <a:cubicBezTo>
                      <a:pt x="16338" y="2141"/>
                      <a:pt x="15046" y="2994"/>
                      <a:pt x="13527" y="3719"/>
                    </a:cubicBezTo>
                    <a:cubicBezTo>
                      <a:pt x="8716" y="6015"/>
                      <a:pt x="3343" y="7773"/>
                      <a:pt x="1098" y="11120"/>
                    </a:cubicBezTo>
                    <a:cubicBezTo>
                      <a:pt x="-1336" y="14751"/>
                      <a:pt x="329" y="18818"/>
                      <a:pt x="556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8" name="Freeform: Shape 89"/>
              <p:cNvSpPr/>
              <p:nvPr/>
            </p:nvSpPr>
            <p:spPr>
              <a:xfrm>
                <a:off x="2537169" y="1292715"/>
                <a:ext cx="225679" cy="3208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4274"/>
                    </a:moveTo>
                    <a:lnTo>
                      <a:pt x="21600" y="0"/>
                    </a:lnTo>
                    <a:lnTo>
                      <a:pt x="10950" y="0"/>
                    </a:lnTo>
                    <a:lnTo>
                      <a:pt x="0" y="19678"/>
                    </a:lnTo>
                    <a:lnTo>
                      <a:pt x="6167" y="21600"/>
                    </a:lnTo>
                    <a:cubicBezTo>
                      <a:pt x="10581" y="20128"/>
                      <a:pt x="15099" y="18783"/>
                      <a:pt x="19707" y="17569"/>
                    </a:cubicBezTo>
                    <a:cubicBezTo>
                      <a:pt x="19707" y="17569"/>
                      <a:pt x="21600" y="14274"/>
                      <a:pt x="21600" y="1427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99" name="Freeform: Shape 90"/>
              <p:cNvSpPr/>
              <p:nvPr/>
            </p:nvSpPr>
            <p:spPr>
              <a:xfrm>
                <a:off x="2776711" y="1292714"/>
                <a:ext cx="42254" cy="1139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19428" y="17751"/>
                      <a:pt x="20737" y="7964"/>
                      <a:pt x="21109" y="644"/>
                    </a:cubicBezTo>
                    <a:cubicBezTo>
                      <a:pt x="21122" y="387"/>
                      <a:pt x="21312" y="177"/>
                      <a:pt x="21600" y="0"/>
                    </a:cubicBez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0" name="Freeform: Shape 91"/>
              <p:cNvSpPr/>
              <p:nvPr/>
            </p:nvSpPr>
            <p:spPr>
              <a:xfrm>
                <a:off x="2776712" y="1292714"/>
                <a:ext cx="187207" cy="2443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219" y="0"/>
                    </a:moveTo>
                    <a:cubicBezTo>
                      <a:pt x="6280" y="83"/>
                      <a:pt x="6318" y="181"/>
                      <a:pt x="6317" y="300"/>
                    </a:cubicBezTo>
                    <a:cubicBezTo>
                      <a:pt x="6214" y="4446"/>
                      <a:pt x="5565" y="9517"/>
                      <a:pt x="0" y="11380"/>
                    </a:cubicBezTo>
                    <a:lnTo>
                      <a:pt x="0" y="18744"/>
                    </a:lnTo>
                    <a:lnTo>
                      <a:pt x="1506" y="21600"/>
                    </a:lnTo>
                    <a:cubicBezTo>
                      <a:pt x="8064" y="19872"/>
                      <a:pt x="14768" y="18385"/>
                      <a:pt x="21600" y="17151"/>
                    </a:cubicBezTo>
                    <a:lnTo>
                      <a:pt x="12838" y="0"/>
                    </a:lnTo>
                    <a:cubicBezTo>
                      <a:pt x="12838" y="0"/>
                      <a:pt x="6219" y="0"/>
                      <a:pt x="62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1" name="Freeform: Shape 92"/>
              <p:cNvSpPr/>
              <p:nvPr/>
            </p:nvSpPr>
            <p:spPr>
              <a:xfrm>
                <a:off x="2647228" y="1253870"/>
                <a:ext cx="236244" cy="310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10184" y="21600"/>
                    </a:lnTo>
                    <a:lnTo>
                      <a:pt x="11414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2" name="Freeform: Shape 93"/>
              <p:cNvSpPr/>
              <p:nvPr/>
            </p:nvSpPr>
            <p:spPr>
              <a:xfrm>
                <a:off x="1727901" y="4626898"/>
                <a:ext cx="333619" cy="196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74" y="0"/>
                    </a:moveTo>
                    <a:lnTo>
                      <a:pt x="12174" y="3671"/>
                    </a:lnTo>
                    <a:cubicBezTo>
                      <a:pt x="1349" y="3671"/>
                      <a:pt x="0" y="21600"/>
                      <a:pt x="0" y="21600"/>
                    </a:cubicBezTo>
                    <a:cubicBezTo>
                      <a:pt x="0" y="21600"/>
                      <a:pt x="3378" y="17505"/>
                      <a:pt x="12174" y="17505"/>
                    </a:cubicBezTo>
                    <a:lnTo>
                      <a:pt x="12174" y="21175"/>
                    </a:lnTo>
                    <a:lnTo>
                      <a:pt x="21600" y="10588"/>
                    </a:lnTo>
                    <a:cubicBezTo>
                      <a:pt x="21600" y="10588"/>
                      <a:pt x="12174" y="0"/>
                      <a:pt x="12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3" name="Freeform: Shape 94"/>
              <p:cNvSpPr/>
              <p:nvPr/>
            </p:nvSpPr>
            <p:spPr>
              <a:xfrm>
                <a:off x="1695529" y="4801700"/>
                <a:ext cx="331418" cy="196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489" y="21600"/>
                    </a:moveTo>
                    <a:lnTo>
                      <a:pt x="9489" y="17928"/>
                    </a:lnTo>
                    <a:cubicBezTo>
                      <a:pt x="20386" y="17928"/>
                      <a:pt x="21600" y="0"/>
                      <a:pt x="21600" y="0"/>
                    </a:cubicBezTo>
                    <a:cubicBezTo>
                      <a:pt x="21600" y="0"/>
                      <a:pt x="18342" y="4093"/>
                      <a:pt x="9489" y="4093"/>
                    </a:cubicBezTo>
                    <a:lnTo>
                      <a:pt x="9489" y="422"/>
                    </a:lnTo>
                    <a:lnTo>
                      <a:pt x="0" y="11010"/>
                    </a:lnTo>
                    <a:cubicBezTo>
                      <a:pt x="0" y="11010"/>
                      <a:pt x="9489" y="21600"/>
                      <a:pt x="9489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4" name="Freeform: Shape 95"/>
              <p:cNvSpPr/>
              <p:nvPr/>
            </p:nvSpPr>
            <p:spPr>
              <a:xfrm>
                <a:off x="4945550" y="1143810"/>
                <a:ext cx="194187" cy="195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821" y="19850"/>
                    </a:moveTo>
                    <a:cubicBezTo>
                      <a:pt x="6524" y="20956"/>
                      <a:pt x="8557" y="21600"/>
                      <a:pt x="10742" y="21600"/>
                    </a:cubicBezTo>
                    <a:cubicBezTo>
                      <a:pt x="16739" y="21600"/>
                      <a:pt x="21600" y="16763"/>
                      <a:pt x="21600" y="10799"/>
                    </a:cubicBezTo>
                    <a:cubicBezTo>
                      <a:pt x="21600" y="4835"/>
                      <a:pt x="16739" y="0"/>
                      <a:pt x="10742" y="0"/>
                    </a:cubicBezTo>
                    <a:cubicBezTo>
                      <a:pt x="5289" y="0"/>
                      <a:pt x="776" y="3996"/>
                      <a:pt x="0" y="9205"/>
                    </a:cubicBezTo>
                    <a:lnTo>
                      <a:pt x="10742" y="9205"/>
                    </a:lnTo>
                    <a:lnTo>
                      <a:pt x="14302" y="9205"/>
                    </a:lnTo>
                    <a:lnTo>
                      <a:pt x="11941" y="11857"/>
                    </a:lnTo>
                    <a:cubicBezTo>
                      <a:pt x="11941" y="11857"/>
                      <a:pt x="4821" y="19850"/>
                      <a:pt x="4821" y="1985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5" name="Freeform: Shape 96"/>
              <p:cNvSpPr/>
              <p:nvPr/>
            </p:nvSpPr>
            <p:spPr>
              <a:xfrm>
                <a:off x="4641264" y="1240922"/>
                <a:ext cx="401518" cy="3775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37" y="11573"/>
                    </a:moveTo>
                    <a:lnTo>
                      <a:pt x="9637" y="12195"/>
                    </a:lnTo>
                    <a:lnTo>
                      <a:pt x="9637" y="12817"/>
                    </a:lnTo>
                    <a:lnTo>
                      <a:pt x="9637" y="19740"/>
                    </a:lnTo>
                    <a:cubicBezTo>
                      <a:pt x="8188" y="19980"/>
                      <a:pt x="7131" y="20721"/>
                      <a:pt x="7131" y="21600"/>
                    </a:cubicBezTo>
                    <a:lnTo>
                      <a:pt x="14159" y="21600"/>
                    </a:lnTo>
                    <a:cubicBezTo>
                      <a:pt x="14159" y="20785"/>
                      <a:pt x="13250" y="20088"/>
                      <a:pt x="11963" y="19801"/>
                    </a:cubicBezTo>
                    <a:lnTo>
                      <a:pt x="11963" y="12817"/>
                    </a:lnTo>
                    <a:lnTo>
                      <a:pt x="11963" y="12195"/>
                    </a:lnTo>
                    <a:lnTo>
                      <a:pt x="11963" y="11573"/>
                    </a:lnTo>
                    <a:lnTo>
                      <a:pt x="18119" y="4180"/>
                    </a:lnTo>
                    <a:lnTo>
                      <a:pt x="21600" y="0"/>
                    </a:lnTo>
                    <a:lnTo>
                      <a:pt x="16348" y="0"/>
                    </a:lnTo>
                    <a:lnTo>
                      <a:pt x="0" y="0"/>
                    </a:lnTo>
                    <a:cubicBezTo>
                      <a:pt x="0" y="0"/>
                      <a:pt x="9637" y="11573"/>
                      <a:pt x="9637" y="1157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6" name="Freeform: Shape 97"/>
              <p:cNvSpPr/>
              <p:nvPr/>
            </p:nvSpPr>
            <p:spPr>
              <a:xfrm>
                <a:off x="4226919" y="1240922"/>
                <a:ext cx="276448" cy="2764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550" y="8431"/>
                    </a:moveTo>
                    <a:lnTo>
                      <a:pt x="11550" y="13479"/>
                    </a:lnTo>
                    <a:cubicBezTo>
                      <a:pt x="11511" y="13514"/>
                      <a:pt x="11472" y="13538"/>
                      <a:pt x="11439" y="13540"/>
                    </a:cubicBezTo>
                    <a:cubicBezTo>
                      <a:pt x="11343" y="13547"/>
                      <a:pt x="11249" y="13405"/>
                      <a:pt x="11161" y="13367"/>
                    </a:cubicBezTo>
                    <a:cubicBezTo>
                      <a:pt x="10896" y="13251"/>
                      <a:pt x="10767" y="13468"/>
                      <a:pt x="10546" y="13471"/>
                    </a:cubicBezTo>
                    <a:cubicBezTo>
                      <a:pt x="10341" y="13473"/>
                      <a:pt x="10048" y="13142"/>
                      <a:pt x="10058" y="12949"/>
                    </a:cubicBezTo>
                    <a:cubicBezTo>
                      <a:pt x="10065" y="12832"/>
                      <a:pt x="10126" y="12654"/>
                      <a:pt x="10139" y="12510"/>
                    </a:cubicBezTo>
                    <a:cubicBezTo>
                      <a:pt x="10151" y="12394"/>
                      <a:pt x="10232" y="12325"/>
                      <a:pt x="10232" y="12220"/>
                    </a:cubicBezTo>
                    <a:cubicBezTo>
                      <a:pt x="10235" y="12079"/>
                      <a:pt x="10045" y="11970"/>
                      <a:pt x="9955" y="11954"/>
                    </a:cubicBezTo>
                    <a:cubicBezTo>
                      <a:pt x="9738" y="11914"/>
                      <a:pt x="9437" y="12040"/>
                      <a:pt x="9189" y="11941"/>
                    </a:cubicBezTo>
                    <a:cubicBezTo>
                      <a:pt x="9141" y="11864"/>
                      <a:pt x="9243" y="11809"/>
                      <a:pt x="9270" y="11733"/>
                    </a:cubicBezTo>
                    <a:cubicBezTo>
                      <a:pt x="9285" y="11690"/>
                      <a:pt x="9274" y="11630"/>
                      <a:pt x="9293" y="11583"/>
                    </a:cubicBezTo>
                    <a:cubicBezTo>
                      <a:pt x="9320" y="11509"/>
                      <a:pt x="9397" y="11452"/>
                      <a:pt x="9433" y="11375"/>
                    </a:cubicBezTo>
                    <a:cubicBezTo>
                      <a:pt x="9458" y="11315"/>
                      <a:pt x="9463" y="11228"/>
                      <a:pt x="9490" y="11154"/>
                    </a:cubicBezTo>
                    <a:cubicBezTo>
                      <a:pt x="9520" y="11070"/>
                      <a:pt x="9576" y="11016"/>
                      <a:pt x="9583" y="10957"/>
                    </a:cubicBezTo>
                    <a:cubicBezTo>
                      <a:pt x="9591" y="10879"/>
                      <a:pt x="9562" y="10789"/>
                      <a:pt x="9502" y="10737"/>
                    </a:cubicBezTo>
                    <a:cubicBezTo>
                      <a:pt x="9308" y="10747"/>
                      <a:pt x="9181" y="10757"/>
                      <a:pt x="9071" y="10807"/>
                    </a:cubicBezTo>
                    <a:cubicBezTo>
                      <a:pt x="8821" y="10921"/>
                      <a:pt x="8871" y="11260"/>
                      <a:pt x="8620" y="11340"/>
                    </a:cubicBezTo>
                    <a:cubicBezTo>
                      <a:pt x="8533" y="11367"/>
                      <a:pt x="8413" y="11369"/>
                      <a:pt x="8318" y="11386"/>
                    </a:cubicBezTo>
                    <a:cubicBezTo>
                      <a:pt x="8235" y="11401"/>
                      <a:pt x="8136" y="11445"/>
                      <a:pt x="8051" y="11444"/>
                    </a:cubicBezTo>
                    <a:cubicBezTo>
                      <a:pt x="7950" y="11442"/>
                      <a:pt x="7774" y="11345"/>
                      <a:pt x="7715" y="11281"/>
                    </a:cubicBezTo>
                    <a:cubicBezTo>
                      <a:pt x="7660" y="11224"/>
                      <a:pt x="7532" y="10938"/>
                      <a:pt x="7518" y="10888"/>
                    </a:cubicBezTo>
                    <a:cubicBezTo>
                      <a:pt x="7418" y="10547"/>
                      <a:pt x="7526" y="10233"/>
                      <a:pt x="7656" y="9996"/>
                    </a:cubicBezTo>
                    <a:cubicBezTo>
                      <a:pt x="7684" y="9945"/>
                      <a:pt x="7730" y="9898"/>
                      <a:pt x="7749" y="9845"/>
                    </a:cubicBezTo>
                    <a:cubicBezTo>
                      <a:pt x="7780" y="9765"/>
                      <a:pt x="7760" y="9643"/>
                      <a:pt x="7785" y="9556"/>
                    </a:cubicBezTo>
                    <a:cubicBezTo>
                      <a:pt x="7828" y="9395"/>
                      <a:pt x="8041" y="9298"/>
                      <a:pt x="8191" y="9220"/>
                    </a:cubicBezTo>
                    <a:cubicBezTo>
                      <a:pt x="8361" y="9131"/>
                      <a:pt x="8503" y="8990"/>
                      <a:pt x="8701" y="8977"/>
                    </a:cubicBezTo>
                    <a:cubicBezTo>
                      <a:pt x="8799" y="8969"/>
                      <a:pt x="8943" y="9004"/>
                      <a:pt x="9038" y="9023"/>
                    </a:cubicBezTo>
                    <a:cubicBezTo>
                      <a:pt x="9125" y="9041"/>
                      <a:pt x="9193" y="9099"/>
                      <a:pt x="9270" y="9104"/>
                    </a:cubicBezTo>
                    <a:cubicBezTo>
                      <a:pt x="9484" y="9120"/>
                      <a:pt x="9535" y="8954"/>
                      <a:pt x="9710" y="8861"/>
                    </a:cubicBezTo>
                    <a:cubicBezTo>
                      <a:pt x="9890" y="8887"/>
                      <a:pt x="10012" y="8830"/>
                      <a:pt x="10174" y="8849"/>
                    </a:cubicBezTo>
                    <a:cubicBezTo>
                      <a:pt x="10286" y="8862"/>
                      <a:pt x="10366" y="8982"/>
                      <a:pt x="10453" y="8988"/>
                    </a:cubicBezTo>
                    <a:cubicBezTo>
                      <a:pt x="10526" y="8994"/>
                      <a:pt x="10591" y="8920"/>
                      <a:pt x="10662" y="8930"/>
                    </a:cubicBezTo>
                    <a:cubicBezTo>
                      <a:pt x="10730" y="8941"/>
                      <a:pt x="10848" y="9090"/>
                      <a:pt x="10860" y="9173"/>
                    </a:cubicBezTo>
                    <a:cubicBezTo>
                      <a:pt x="10873" y="9277"/>
                      <a:pt x="10782" y="9372"/>
                      <a:pt x="10813" y="9486"/>
                    </a:cubicBezTo>
                    <a:cubicBezTo>
                      <a:pt x="10922" y="9597"/>
                      <a:pt x="11121" y="9619"/>
                      <a:pt x="11277" y="9683"/>
                    </a:cubicBezTo>
                    <a:cubicBezTo>
                      <a:pt x="11378" y="9600"/>
                      <a:pt x="11291" y="9445"/>
                      <a:pt x="11277" y="9324"/>
                    </a:cubicBezTo>
                    <a:cubicBezTo>
                      <a:pt x="11272" y="9271"/>
                      <a:pt x="11282" y="9223"/>
                      <a:pt x="11277" y="9173"/>
                    </a:cubicBezTo>
                    <a:cubicBezTo>
                      <a:pt x="11268" y="9090"/>
                      <a:pt x="11231" y="9014"/>
                      <a:pt x="11231" y="8942"/>
                    </a:cubicBezTo>
                    <a:cubicBezTo>
                      <a:pt x="11229" y="8694"/>
                      <a:pt x="11380" y="8545"/>
                      <a:pt x="11550" y="8431"/>
                    </a:cubicBezTo>
                    <a:close/>
                    <a:moveTo>
                      <a:pt x="219" y="8623"/>
                    </a:moveTo>
                    <a:cubicBezTo>
                      <a:pt x="183" y="8799"/>
                      <a:pt x="152" y="8976"/>
                      <a:pt x="124" y="9155"/>
                    </a:cubicBezTo>
                    <a:cubicBezTo>
                      <a:pt x="96" y="9334"/>
                      <a:pt x="74" y="9514"/>
                      <a:pt x="55" y="9695"/>
                    </a:cubicBezTo>
                    <a:cubicBezTo>
                      <a:pt x="18" y="10058"/>
                      <a:pt x="0" y="10427"/>
                      <a:pt x="0" y="10799"/>
                    </a:cubicBezTo>
                    <a:cubicBezTo>
                      <a:pt x="0" y="11172"/>
                      <a:pt x="18" y="11541"/>
                      <a:pt x="55" y="11904"/>
                    </a:cubicBezTo>
                    <a:cubicBezTo>
                      <a:pt x="74" y="12085"/>
                      <a:pt x="96" y="12266"/>
                      <a:pt x="124" y="12444"/>
                    </a:cubicBezTo>
                    <a:cubicBezTo>
                      <a:pt x="152" y="12623"/>
                      <a:pt x="183" y="12800"/>
                      <a:pt x="219" y="12976"/>
                    </a:cubicBezTo>
                    <a:cubicBezTo>
                      <a:pt x="255" y="13152"/>
                      <a:pt x="295" y="13327"/>
                      <a:pt x="340" y="13499"/>
                    </a:cubicBezTo>
                    <a:cubicBezTo>
                      <a:pt x="428" y="13844"/>
                      <a:pt x="534" y="14182"/>
                      <a:pt x="655" y="14513"/>
                    </a:cubicBezTo>
                    <a:cubicBezTo>
                      <a:pt x="716" y="14678"/>
                      <a:pt x="780" y="14842"/>
                      <a:pt x="849" y="15004"/>
                    </a:cubicBezTo>
                    <a:cubicBezTo>
                      <a:pt x="916" y="15165"/>
                      <a:pt x="989" y="15324"/>
                      <a:pt x="1065" y="15482"/>
                    </a:cubicBezTo>
                    <a:cubicBezTo>
                      <a:pt x="1103" y="15560"/>
                      <a:pt x="1142" y="15639"/>
                      <a:pt x="1181" y="15716"/>
                    </a:cubicBezTo>
                    <a:cubicBezTo>
                      <a:pt x="1261" y="15872"/>
                      <a:pt x="1344" y="16024"/>
                      <a:pt x="1431" y="16175"/>
                    </a:cubicBezTo>
                    <a:cubicBezTo>
                      <a:pt x="1690" y="16627"/>
                      <a:pt x="1982" y="17059"/>
                      <a:pt x="2303" y="17467"/>
                    </a:cubicBezTo>
                    <a:cubicBezTo>
                      <a:pt x="2464" y="17671"/>
                      <a:pt x="2632" y="17870"/>
                      <a:pt x="2805" y="18061"/>
                    </a:cubicBezTo>
                    <a:cubicBezTo>
                      <a:pt x="2921" y="18189"/>
                      <a:pt x="3041" y="18314"/>
                      <a:pt x="3163" y="18436"/>
                    </a:cubicBezTo>
                    <a:cubicBezTo>
                      <a:pt x="3286" y="18559"/>
                      <a:pt x="3411" y="18677"/>
                      <a:pt x="3538" y="18794"/>
                    </a:cubicBezTo>
                    <a:cubicBezTo>
                      <a:pt x="4113" y="19317"/>
                      <a:pt x="4744" y="19779"/>
                      <a:pt x="5425" y="20168"/>
                    </a:cubicBezTo>
                    <a:cubicBezTo>
                      <a:pt x="5575" y="20255"/>
                      <a:pt x="5728" y="20339"/>
                      <a:pt x="5883" y="20418"/>
                    </a:cubicBezTo>
                    <a:cubicBezTo>
                      <a:pt x="6193" y="20577"/>
                      <a:pt x="6513" y="20721"/>
                      <a:pt x="6840" y="20851"/>
                    </a:cubicBezTo>
                    <a:cubicBezTo>
                      <a:pt x="7003" y="20915"/>
                      <a:pt x="7168" y="20975"/>
                      <a:pt x="7336" y="21031"/>
                    </a:cubicBezTo>
                    <a:cubicBezTo>
                      <a:pt x="8423" y="21400"/>
                      <a:pt x="9588" y="21600"/>
                      <a:pt x="10799" y="21600"/>
                    </a:cubicBezTo>
                    <a:cubicBezTo>
                      <a:pt x="11052" y="21600"/>
                      <a:pt x="11302" y="21591"/>
                      <a:pt x="11550" y="21574"/>
                    </a:cubicBezTo>
                    <a:lnTo>
                      <a:pt x="11550" y="18084"/>
                    </a:lnTo>
                    <a:cubicBezTo>
                      <a:pt x="11505" y="18025"/>
                      <a:pt x="11456" y="17968"/>
                      <a:pt x="11416" y="17907"/>
                    </a:cubicBezTo>
                    <a:cubicBezTo>
                      <a:pt x="11273" y="17688"/>
                      <a:pt x="11157" y="17414"/>
                      <a:pt x="11010" y="17189"/>
                    </a:cubicBezTo>
                    <a:cubicBezTo>
                      <a:pt x="10935" y="17074"/>
                      <a:pt x="10871" y="16944"/>
                      <a:pt x="10790" y="16852"/>
                    </a:cubicBezTo>
                    <a:cubicBezTo>
                      <a:pt x="10741" y="16799"/>
                      <a:pt x="10589" y="16748"/>
                      <a:pt x="10569" y="16667"/>
                    </a:cubicBezTo>
                    <a:cubicBezTo>
                      <a:pt x="10542" y="16560"/>
                      <a:pt x="10464" y="16413"/>
                      <a:pt x="10477" y="16331"/>
                    </a:cubicBezTo>
                    <a:cubicBezTo>
                      <a:pt x="10492" y="16221"/>
                      <a:pt x="10708" y="16132"/>
                      <a:pt x="10708" y="16031"/>
                    </a:cubicBezTo>
                    <a:cubicBezTo>
                      <a:pt x="10708" y="15945"/>
                      <a:pt x="10594" y="15895"/>
                      <a:pt x="10569" y="15822"/>
                    </a:cubicBezTo>
                    <a:cubicBezTo>
                      <a:pt x="10511" y="15644"/>
                      <a:pt x="10604" y="15540"/>
                      <a:pt x="10674" y="15394"/>
                    </a:cubicBezTo>
                    <a:cubicBezTo>
                      <a:pt x="10697" y="15345"/>
                      <a:pt x="10719" y="15267"/>
                      <a:pt x="10743" y="15231"/>
                    </a:cubicBezTo>
                    <a:cubicBezTo>
                      <a:pt x="10786" y="15168"/>
                      <a:pt x="10872" y="15150"/>
                      <a:pt x="10929" y="15081"/>
                    </a:cubicBezTo>
                    <a:cubicBezTo>
                      <a:pt x="10960" y="15043"/>
                      <a:pt x="10981" y="14962"/>
                      <a:pt x="11022" y="14907"/>
                    </a:cubicBezTo>
                    <a:cubicBezTo>
                      <a:pt x="11110" y="14790"/>
                      <a:pt x="11252" y="14746"/>
                      <a:pt x="11288" y="14641"/>
                    </a:cubicBezTo>
                    <a:cubicBezTo>
                      <a:pt x="11318" y="14554"/>
                      <a:pt x="11335" y="14125"/>
                      <a:pt x="11300" y="13980"/>
                    </a:cubicBezTo>
                    <a:cubicBezTo>
                      <a:pt x="11280" y="13897"/>
                      <a:pt x="11202" y="13827"/>
                      <a:pt x="11172" y="13749"/>
                    </a:cubicBezTo>
                    <a:cubicBezTo>
                      <a:pt x="11120" y="13609"/>
                      <a:pt x="11108" y="13456"/>
                      <a:pt x="10963" y="13459"/>
                    </a:cubicBezTo>
                    <a:cubicBezTo>
                      <a:pt x="10874" y="13461"/>
                      <a:pt x="10812" y="13559"/>
                      <a:pt x="10754" y="13621"/>
                    </a:cubicBezTo>
                    <a:cubicBezTo>
                      <a:pt x="10741" y="13704"/>
                      <a:pt x="10748" y="13793"/>
                      <a:pt x="10662" y="13818"/>
                    </a:cubicBezTo>
                    <a:cubicBezTo>
                      <a:pt x="10530" y="13857"/>
                      <a:pt x="10479" y="13679"/>
                      <a:pt x="10325" y="13633"/>
                    </a:cubicBezTo>
                    <a:cubicBezTo>
                      <a:pt x="10264" y="13614"/>
                      <a:pt x="10166" y="13615"/>
                      <a:pt x="10128" y="13598"/>
                    </a:cubicBezTo>
                    <a:cubicBezTo>
                      <a:pt x="10015" y="13547"/>
                      <a:pt x="9979" y="13384"/>
                      <a:pt x="9861" y="13320"/>
                    </a:cubicBezTo>
                    <a:cubicBezTo>
                      <a:pt x="9762" y="13267"/>
                      <a:pt x="9677" y="13286"/>
                      <a:pt x="9617" y="13205"/>
                    </a:cubicBezTo>
                    <a:cubicBezTo>
                      <a:pt x="9592" y="13148"/>
                      <a:pt x="9612" y="13047"/>
                      <a:pt x="9606" y="12973"/>
                    </a:cubicBezTo>
                    <a:cubicBezTo>
                      <a:pt x="9478" y="12899"/>
                      <a:pt x="9371" y="12621"/>
                      <a:pt x="9222" y="12556"/>
                    </a:cubicBezTo>
                    <a:cubicBezTo>
                      <a:pt x="9125" y="12512"/>
                      <a:pt x="8974" y="12516"/>
                      <a:pt x="8852" y="12475"/>
                    </a:cubicBezTo>
                    <a:cubicBezTo>
                      <a:pt x="8794" y="12455"/>
                      <a:pt x="8749" y="12430"/>
                      <a:pt x="8689" y="12417"/>
                    </a:cubicBezTo>
                    <a:cubicBezTo>
                      <a:pt x="8614" y="12401"/>
                      <a:pt x="8538" y="12399"/>
                      <a:pt x="8480" y="12371"/>
                    </a:cubicBezTo>
                    <a:cubicBezTo>
                      <a:pt x="8250" y="12257"/>
                      <a:pt x="8127" y="11888"/>
                      <a:pt x="7842" y="11896"/>
                    </a:cubicBezTo>
                    <a:cubicBezTo>
                      <a:pt x="7722" y="11899"/>
                      <a:pt x="7604" y="12012"/>
                      <a:pt x="7494" y="12012"/>
                    </a:cubicBezTo>
                    <a:cubicBezTo>
                      <a:pt x="7385" y="12011"/>
                      <a:pt x="7201" y="11924"/>
                      <a:pt x="7064" y="11861"/>
                    </a:cubicBezTo>
                    <a:cubicBezTo>
                      <a:pt x="6922" y="11795"/>
                      <a:pt x="6764" y="11759"/>
                      <a:pt x="6647" y="11699"/>
                    </a:cubicBezTo>
                    <a:cubicBezTo>
                      <a:pt x="6551" y="11650"/>
                      <a:pt x="6486" y="11562"/>
                      <a:pt x="6403" y="11525"/>
                    </a:cubicBezTo>
                    <a:cubicBezTo>
                      <a:pt x="6339" y="11497"/>
                      <a:pt x="6247" y="11492"/>
                      <a:pt x="6195" y="11467"/>
                    </a:cubicBezTo>
                    <a:cubicBezTo>
                      <a:pt x="6120" y="11432"/>
                      <a:pt x="6042" y="11357"/>
                      <a:pt x="5950" y="11293"/>
                    </a:cubicBezTo>
                    <a:cubicBezTo>
                      <a:pt x="5863" y="11232"/>
                      <a:pt x="5768" y="11140"/>
                      <a:pt x="5764" y="11062"/>
                    </a:cubicBezTo>
                    <a:cubicBezTo>
                      <a:pt x="5761" y="10971"/>
                      <a:pt x="5848" y="10894"/>
                      <a:pt x="5858" y="10807"/>
                    </a:cubicBezTo>
                    <a:cubicBezTo>
                      <a:pt x="5888" y="10530"/>
                      <a:pt x="5684" y="10333"/>
                      <a:pt x="5556" y="10170"/>
                    </a:cubicBezTo>
                    <a:cubicBezTo>
                      <a:pt x="5460" y="10049"/>
                      <a:pt x="5349" y="9946"/>
                      <a:pt x="5255" y="9834"/>
                    </a:cubicBezTo>
                    <a:cubicBezTo>
                      <a:pt x="5260" y="9760"/>
                      <a:pt x="5260" y="9746"/>
                      <a:pt x="5255" y="9672"/>
                    </a:cubicBezTo>
                    <a:cubicBezTo>
                      <a:pt x="5183" y="9602"/>
                      <a:pt x="5122" y="9498"/>
                      <a:pt x="5045" y="9394"/>
                    </a:cubicBezTo>
                    <a:cubicBezTo>
                      <a:pt x="4977" y="9299"/>
                      <a:pt x="4843" y="9199"/>
                      <a:pt x="4825" y="9093"/>
                    </a:cubicBezTo>
                    <a:cubicBezTo>
                      <a:pt x="4804" y="8963"/>
                      <a:pt x="4875" y="8848"/>
                      <a:pt x="4825" y="8722"/>
                    </a:cubicBezTo>
                    <a:cubicBezTo>
                      <a:pt x="4742" y="8512"/>
                      <a:pt x="4451" y="8607"/>
                      <a:pt x="4488" y="8884"/>
                    </a:cubicBezTo>
                    <a:cubicBezTo>
                      <a:pt x="4498" y="8960"/>
                      <a:pt x="4607" y="9063"/>
                      <a:pt x="4640" y="9139"/>
                    </a:cubicBezTo>
                    <a:cubicBezTo>
                      <a:pt x="4673" y="9217"/>
                      <a:pt x="4666" y="9313"/>
                      <a:pt x="4697" y="9405"/>
                    </a:cubicBezTo>
                    <a:cubicBezTo>
                      <a:pt x="4727" y="9495"/>
                      <a:pt x="4817" y="9572"/>
                      <a:pt x="4849" y="9672"/>
                    </a:cubicBezTo>
                    <a:cubicBezTo>
                      <a:pt x="4897" y="9830"/>
                      <a:pt x="4896" y="10001"/>
                      <a:pt x="4941" y="10101"/>
                    </a:cubicBezTo>
                    <a:cubicBezTo>
                      <a:pt x="4980" y="10189"/>
                      <a:pt x="5128" y="10272"/>
                      <a:pt x="5045" y="10379"/>
                    </a:cubicBezTo>
                    <a:cubicBezTo>
                      <a:pt x="4936" y="10401"/>
                      <a:pt x="4893" y="10292"/>
                      <a:pt x="4825" y="10228"/>
                    </a:cubicBezTo>
                    <a:cubicBezTo>
                      <a:pt x="4787" y="10193"/>
                      <a:pt x="4649" y="10125"/>
                      <a:pt x="4628" y="10042"/>
                    </a:cubicBezTo>
                    <a:cubicBezTo>
                      <a:pt x="4610" y="9975"/>
                      <a:pt x="4671" y="9883"/>
                      <a:pt x="4651" y="9799"/>
                    </a:cubicBezTo>
                    <a:cubicBezTo>
                      <a:pt x="4611" y="9636"/>
                      <a:pt x="4280" y="9631"/>
                      <a:pt x="4279" y="9463"/>
                    </a:cubicBezTo>
                    <a:cubicBezTo>
                      <a:pt x="4279" y="9357"/>
                      <a:pt x="4418" y="9345"/>
                      <a:pt x="4419" y="9243"/>
                    </a:cubicBezTo>
                    <a:cubicBezTo>
                      <a:pt x="4420" y="9131"/>
                      <a:pt x="4266" y="9037"/>
                      <a:pt x="4233" y="8942"/>
                    </a:cubicBezTo>
                    <a:cubicBezTo>
                      <a:pt x="4202" y="8855"/>
                      <a:pt x="4197" y="8717"/>
                      <a:pt x="4187" y="8595"/>
                    </a:cubicBezTo>
                    <a:cubicBezTo>
                      <a:pt x="4176" y="8480"/>
                      <a:pt x="4191" y="8347"/>
                      <a:pt x="4163" y="8259"/>
                    </a:cubicBezTo>
                    <a:cubicBezTo>
                      <a:pt x="4140" y="8179"/>
                      <a:pt x="4019" y="8070"/>
                      <a:pt x="3943" y="8027"/>
                    </a:cubicBezTo>
                    <a:cubicBezTo>
                      <a:pt x="3841" y="7971"/>
                      <a:pt x="3761" y="7994"/>
                      <a:pt x="3710" y="7911"/>
                    </a:cubicBezTo>
                    <a:cubicBezTo>
                      <a:pt x="3668" y="7839"/>
                      <a:pt x="3639" y="7688"/>
                      <a:pt x="3630" y="7611"/>
                    </a:cubicBezTo>
                    <a:cubicBezTo>
                      <a:pt x="3613" y="7471"/>
                      <a:pt x="3626" y="7319"/>
                      <a:pt x="3618" y="7170"/>
                    </a:cubicBezTo>
                    <a:cubicBezTo>
                      <a:pt x="3610" y="7022"/>
                      <a:pt x="3595" y="6879"/>
                      <a:pt x="3618" y="6718"/>
                    </a:cubicBezTo>
                    <a:cubicBezTo>
                      <a:pt x="3675" y="6606"/>
                      <a:pt x="3780" y="6552"/>
                      <a:pt x="3838" y="6441"/>
                    </a:cubicBezTo>
                    <a:cubicBezTo>
                      <a:pt x="3879" y="6364"/>
                      <a:pt x="3885" y="6268"/>
                      <a:pt x="3932" y="6186"/>
                    </a:cubicBezTo>
                    <a:cubicBezTo>
                      <a:pt x="4016" y="6034"/>
                      <a:pt x="4201" y="5895"/>
                      <a:pt x="4325" y="5745"/>
                    </a:cubicBezTo>
                    <a:cubicBezTo>
                      <a:pt x="4460" y="5585"/>
                      <a:pt x="4584" y="5430"/>
                      <a:pt x="4663" y="5247"/>
                    </a:cubicBezTo>
                    <a:cubicBezTo>
                      <a:pt x="4691" y="5182"/>
                      <a:pt x="4766" y="5037"/>
                      <a:pt x="4755" y="4958"/>
                    </a:cubicBezTo>
                    <a:cubicBezTo>
                      <a:pt x="4740" y="4846"/>
                      <a:pt x="4529" y="4754"/>
                      <a:pt x="4546" y="4622"/>
                    </a:cubicBezTo>
                    <a:cubicBezTo>
                      <a:pt x="4557" y="4540"/>
                      <a:pt x="4674" y="4541"/>
                      <a:pt x="4708" y="4460"/>
                    </a:cubicBezTo>
                    <a:cubicBezTo>
                      <a:pt x="4727" y="4419"/>
                      <a:pt x="4743" y="4301"/>
                      <a:pt x="4743" y="4251"/>
                    </a:cubicBezTo>
                    <a:cubicBezTo>
                      <a:pt x="4746" y="4140"/>
                      <a:pt x="4687" y="4023"/>
                      <a:pt x="4708" y="3904"/>
                    </a:cubicBezTo>
                    <a:cubicBezTo>
                      <a:pt x="4728" y="3802"/>
                      <a:pt x="4880" y="3760"/>
                      <a:pt x="4802" y="3649"/>
                    </a:cubicBezTo>
                    <a:cubicBezTo>
                      <a:pt x="4724" y="3538"/>
                      <a:pt x="4585" y="3709"/>
                      <a:pt x="4500" y="3637"/>
                    </a:cubicBezTo>
                    <a:cubicBezTo>
                      <a:pt x="4422" y="3571"/>
                      <a:pt x="4516" y="3492"/>
                      <a:pt x="4523" y="3371"/>
                    </a:cubicBezTo>
                    <a:cubicBezTo>
                      <a:pt x="4526" y="3323"/>
                      <a:pt x="4495" y="3267"/>
                      <a:pt x="4500" y="3232"/>
                    </a:cubicBezTo>
                    <a:cubicBezTo>
                      <a:pt x="4507" y="3180"/>
                      <a:pt x="4608" y="3092"/>
                      <a:pt x="4581" y="3058"/>
                    </a:cubicBezTo>
                    <a:cubicBezTo>
                      <a:pt x="4539" y="3005"/>
                      <a:pt x="4494" y="2898"/>
                      <a:pt x="4428" y="2813"/>
                    </a:cubicBezTo>
                    <a:cubicBezTo>
                      <a:pt x="5723" y="1778"/>
                      <a:pt x="7273" y="1050"/>
                      <a:pt x="8969" y="741"/>
                    </a:cubicBezTo>
                    <a:lnTo>
                      <a:pt x="8969" y="741"/>
                    </a:lnTo>
                    <a:cubicBezTo>
                      <a:pt x="8991" y="778"/>
                      <a:pt x="9009" y="819"/>
                      <a:pt x="9061" y="835"/>
                    </a:cubicBezTo>
                    <a:cubicBezTo>
                      <a:pt x="9161" y="782"/>
                      <a:pt x="9261" y="838"/>
                      <a:pt x="9374" y="835"/>
                    </a:cubicBezTo>
                    <a:cubicBezTo>
                      <a:pt x="9482" y="831"/>
                      <a:pt x="9580" y="781"/>
                      <a:pt x="9698" y="800"/>
                    </a:cubicBezTo>
                    <a:cubicBezTo>
                      <a:pt x="9910" y="832"/>
                      <a:pt x="10204" y="1039"/>
                      <a:pt x="10371" y="928"/>
                    </a:cubicBezTo>
                    <a:cubicBezTo>
                      <a:pt x="10413" y="899"/>
                      <a:pt x="10404" y="851"/>
                      <a:pt x="10441" y="777"/>
                    </a:cubicBezTo>
                    <a:cubicBezTo>
                      <a:pt x="10471" y="718"/>
                      <a:pt x="10518" y="653"/>
                      <a:pt x="10547" y="581"/>
                    </a:cubicBezTo>
                    <a:cubicBezTo>
                      <a:pt x="10631" y="579"/>
                      <a:pt x="10715" y="578"/>
                      <a:pt x="10799" y="578"/>
                    </a:cubicBezTo>
                    <a:cubicBezTo>
                      <a:pt x="11052" y="578"/>
                      <a:pt x="11302" y="587"/>
                      <a:pt x="11550" y="605"/>
                    </a:cubicBezTo>
                    <a:lnTo>
                      <a:pt x="11550" y="26"/>
                    </a:lnTo>
                    <a:cubicBezTo>
                      <a:pt x="11367" y="13"/>
                      <a:pt x="11183" y="5"/>
                      <a:pt x="10997" y="2"/>
                    </a:cubicBezTo>
                    <a:cubicBezTo>
                      <a:pt x="10931" y="1"/>
                      <a:pt x="10865" y="0"/>
                      <a:pt x="10799" y="0"/>
                    </a:cubicBezTo>
                    <a:cubicBezTo>
                      <a:pt x="10688" y="0"/>
                      <a:pt x="10576" y="2"/>
                      <a:pt x="10465" y="6"/>
                    </a:cubicBezTo>
                    <a:cubicBezTo>
                      <a:pt x="9374" y="39"/>
                      <a:pt x="8323" y="233"/>
                      <a:pt x="7335" y="567"/>
                    </a:cubicBezTo>
                    <a:cubicBezTo>
                      <a:pt x="7168" y="624"/>
                      <a:pt x="7002" y="684"/>
                      <a:pt x="6840" y="749"/>
                    </a:cubicBezTo>
                    <a:cubicBezTo>
                      <a:pt x="6790" y="769"/>
                      <a:pt x="6739" y="790"/>
                      <a:pt x="6689" y="811"/>
                    </a:cubicBezTo>
                    <a:cubicBezTo>
                      <a:pt x="6577" y="857"/>
                      <a:pt x="6465" y="904"/>
                      <a:pt x="6355" y="954"/>
                    </a:cubicBezTo>
                    <a:cubicBezTo>
                      <a:pt x="6195" y="1026"/>
                      <a:pt x="6038" y="1102"/>
                      <a:pt x="5882" y="1182"/>
                    </a:cubicBezTo>
                    <a:cubicBezTo>
                      <a:pt x="5727" y="1261"/>
                      <a:pt x="5574" y="1344"/>
                      <a:pt x="5424" y="1431"/>
                    </a:cubicBezTo>
                    <a:cubicBezTo>
                      <a:pt x="4817" y="1780"/>
                      <a:pt x="4248" y="2186"/>
                      <a:pt x="3723" y="2641"/>
                    </a:cubicBezTo>
                    <a:cubicBezTo>
                      <a:pt x="3661" y="2696"/>
                      <a:pt x="3599" y="2750"/>
                      <a:pt x="3538" y="2806"/>
                    </a:cubicBezTo>
                    <a:cubicBezTo>
                      <a:pt x="3410" y="2922"/>
                      <a:pt x="3285" y="3041"/>
                      <a:pt x="3163" y="3163"/>
                    </a:cubicBezTo>
                    <a:cubicBezTo>
                      <a:pt x="3041" y="3286"/>
                      <a:pt x="2921" y="3410"/>
                      <a:pt x="2805" y="3538"/>
                    </a:cubicBezTo>
                    <a:cubicBezTo>
                      <a:pt x="2632" y="3730"/>
                      <a:pt x="2464" y="3928"/>
                      <a:pt x="2303" y="4132"/>
                    </a:cubicBezTo>
                    <a:cubicBezTo>
                      <a:pt x="1982" y="4540"/>
                      <a:pt x="1690" y="4972"/>
                      <a:pt x="1430" y="5425"/>
                    </a:cubicBezTo>
                    <a:cubicBezTo>
                      <a:pt x="1343" y="5574"/>
                      <a:pt x="1261" y="5729"/>
                      <a:pt x="1181" y="5883"/>
                    </a:cubicBezTo>
                    <a:cubicBezTo>
                      <a:pt x="1141" y="5961"/>
                      <a:pt x="1103" y="6039"/>
                      <a:pt x="1064" y="6118"/>
                    </a:cubicBezTo>
                    <a:cubicBezTo>
                      <a:pt x="951" y="6354"/>
                      <a:pt x="846" y="6594"/>
                      <a:pt x="748" y="6840"/>
                    </a:cubicBezTo>
                    <a:cubicBezTo>
                      <a:pt x="716" y="6922"/>
                      <a:pt x="685" y="7004"/>
                      <a:pt x="655" y="7087"/>
                    </a:cubicBezTo>
                    <a:cubicBezTo>
                      <a:pt x="534" y="7417"/>
                      <a:pt x="428" y="7756"/>
                      <a:pt x="339" y="8101"/>
                    </a:cubicBezTo>
                    <a:cubicBezTo>
                      <a:pt x="295" y="8273"/>
                      <a:pt x="255" y="8447"/>
                      <a:pt x="219" y="8623"/>
                    </a:cubicBezTo>
                    <a:cubicBezTo>
                      <a:pt x="219" y="8623"/>
                      <a:pt x="219" y="8623"/>
                      <a:pt x="219" y="8623"/>
                    </a:cubicBezTo>
                    <a:close/>
                    <a:moveTo>
                      <a:pt x="11550" y="21574"/>
                    </a:moveTo>
                    <a:cubicBezTo>
                      <a:pt x="12114" y="21536"/>
                      <a:pt x="12666" y="21453"/>
                      <a:pt x="13203" y="21330"/>
                    </a:cubicBezTo>
                    <a:cubicBezTo>
                      <a:pt x="13564" y="21250"/>
                      <a:pt x="13918" y="21149"/>
                      <a:pt x="14264" y="21033"/>
                    </a:cubicBezTo>
                    <a:cubicBezTo>
                      <a:pt x="14432" y="20975"/>
                      <a:pt x="14596" y="20915"/>
                      <a:pt x="14760" y="20851"/>
                    </a:cubicBezTo>
                    <a:cubicBezTo>
                      <a:pt x="15087" y="20722"/>
                      <a:pt x="15407" y="20577"/>
                      <a:pt x="15717" y="20418"/>
                    </a:cubicBezTo>
                    <a:cubicBezTo>
                      <a:pt x="15872" y="20339"/>
                      <a:pt x="16025" y="20255"/>
                      <a:pt x="16176" y="20169"/>
                    </a:cubicBezTo>
                    <a:cubicBezTo>
                      <a:pt x="16855" y="19779"/>
                      <a:pt x="17486" y="19317"/>
                      <a:pt x="18062" y="18794"/>
                    </a:cubicBezTo>
                    <a:cubicBezTo>
                      <a:pt x="18190" y="18678"/>
                      <a:pt x="18315" y="18559"/>
                      <a:pt x="18437" y="18436"/>
                    </a:cubicBezTo>
                    <a:cubicBezTo>
                      <a:pt x="18559" y="18314"/>
                      <a:pt x="18679" y="18189"/>
                      <a:pt x="18795" y="18061"/>
                    </a:cubicBezTo>
                    <a:cubicBezTo>
                      <a:pt x="18969" y="17870"/>
                      <a:pt x="19136" y="17671"/>
                      <a:pt x="19296" y="17467"/>
                    </a:cubicBezTo>
                    <a:cubicBezTo>
                      <a:pt x="19550" y="17145"/>
                      <a:pt x="19785" y="16807"/>
                      <a:pt x="20001" y="16456"/>
                    </a:cubicBezTo>
                    <a:cubicBezTo>
                      <a:pt x="20058" y="16363"/>
                      <a:pt x="20115" y="16270"/>
                      <a:pt x="20169" y="16175"/>
                    </a:cubicBezTo>
                    <a:cubicBezTo>
                      <a:pt x="20256" y="16024"/>
                      <a:pt x="20340" y="15872"/>
                      <a:pt x="20418" y="15716"/>
                    </a:cubicBezTo>
                    <a:cubicBezTo>
                      <a:pt x="20458" y="15639"/>
                      <a:pt x="20497" y="15560"/>
                      <a:pt x="20535" y="15482"/>
                    </a:cubicBezTo>
                    <a:cubicBezTo>
                      <a:pt x="20611" y="15325"/>
                      <a:pt x="20683" y="15166"/>
                      <a:pt x="20752" y="15004"/>
                    </a:cubicBezTo>
                    <a:cubicBezTo>
                      <a:pt x="20820" y="14842"/>
                      <a:pt x="20885" y="14679"/>
                      <a:pt x="20945" y="14513"/>
                    </a:cubicBezTo>
                    <a:cubicBezTo>
                      <a:pt x="21066" y="14182"/>
                      <a:pt x="21171" y="13844"/>
                      <a:pt x="21260" y="13499"/>
                    </a:cubicBezTo>
                    <a:cubicBezTo>
                      <a:pt x="21305" y="13327"/>
                      <a:pt x="21345" y="13152"/>
                      <a:pt x="21380" y="12976"/>
                    </a:cubicBezTo>
                    <a:cubicBezTo>
                      <a:pt x="21417" y="12800"/>
                      <a:pt x="21448" y="12623"/>
                      <a:pt x="21476" y="12444"/>
                    </a:cubicBezTo>
                    <a:cubicBezTo>
                      <a:pt x="21503" y="12266"/>
                      <a:pt x="21526" y="12086"/>
                      <a:pt x="21545" y="11904"/>
                    </a:cubicBezTo>
                    <a:cubicBezTo>
                      <a:pt x="21581" y="11541"/>
                      <a:pt x="21600" y="11173"/>
                      <a:pt x="21600" y="10799"/>
                    </a:cubicBezTo>
                    <a:cubicBezTo>
                      <a:pt x="21600" y="10427"/>
                      <a:pt x="21581" y="10058"/>
                      <a:pt x="21545" y="9695"/>
                    </a:cubicBezTo>
                    <a:cubicBezTo>
                      <a:pt x="21526" y="9514"/>
                      <a:pt x="21503" y="9334"/>
                      <a:pt x="21476" y="9155"/>
                    </a:cubicBezTo>
                    <a:cubicBezTo>
                      <a:pt x="21448" y="8976"/>
                      <a:pt x="21417" y="8799"/>
                      <a:pt x="21380" y="8623"/>
                    </a:cubicBezTo>
                    <a:cubicBezTo>
                      <a:pt x="21345" y="8447"/>
                      <a:pt x="21305" y="8273"/>
                      <a:pt x="21260" y="8100"/>
                    </a:cubicBezTo>
                    <a:cubicBezTo>
                      <a:pt x="21171" y="7756"/>
                      <a:pt x="21066" y="7417"/>
                      <a:pt x="20945" y="7087"/>
                    </a:cubicBezTo>
                    <a:cubicBezTo>
                      <a:pt x="20915" y="7004"/>
                      <a:pt x="20884" y="6922"/>
                      <a:pt x="20851" y="6839"/>
                    </a:cubicBezTo>
                    <a:cubicBezTo>
                      <a:pt x="20754" y="6594"/>
                      <a:pt x="20650" y="6354"/>
                      <a:pt x="20535" y="6118"/>
                    </a:cubicBezTo>
                    <a:cubicBezTo>
                      <a:pt x="20497" y="6039"/>
                      <a:pt x="20458" y="5960"/>
                      <a:pt x="20418" y="5883"/>
                    </a:cubicBezTo>
                    <a:cubicBezTo>
                      <a:pt x="20339" y="5728"/>
                      <a:pt x="20255" y="5574"/>
                      <a:pt x="20169" y="5425"/>
                    </a:cubicBezTo>
                    <a:cubicBezTo>
                      <a:pt x="19910" y="4972"/>
                      <a:pt x="19617" y="4540"/>
                      <a:pt x="19296" y="4132"/>
                    </a:cubicBezTo>
                    <a:cubicBezTo>
                      <a:pt x="19136" y="3928"/>
                      <a:pt x="18968" y="3730"/>
                      <a:pt x="18795" y="3538"/>
                    </a:cubicBezTo>
                    <a:cubicBezTo>
                      <a:pt x="18678" y="3410"/>
                      <a:pt x="18559" y="3286"/>
                      <a:pt x="18437" y="3163"/>
                    </a:cubicBezTo>
                    <a:cubicBezTo>
                      <a:pt x="18314" y="3041"/>
                      <a:pt x="18189" y="2922"/>
                      <a:pt x="18062" y="2806"/>
                    </a:cubicBezTo>
                    <a:cubicBezTo>
                      <a:pt x="17814" y="2580"/>
                      <a:pt x="17556" y="2367"/>
                      <a:pt x="17288" y="2165"/>
                    </a:cubicBezTo>
                    <a:cubicBezTo>
                      <a:pt x="16934" y="1899"/>
                      <a:pt x="16562" y="1654"/>
                      <a:pt x="16176" y="1431"/>
                    </a:cubicBezTo>
                    <a:cubicBezTo>
                      <a:pt x="16025" y="1344"/>
                      <a:pt x="15872" y="1261"/>
                      <a:pt x="15717" y="1181"/>
                    </a:cubicBezTo>
                    <a:cubicBezTo>
                      <a:pt x="15646" y="1145"/>
                      <a:pt x="15575" y="1110"/>
                      <a:pt x="15503" y="1076"/>
                    </a:cubicBezTo>
                    <a:cubicBezTo>
                      <a:pt x="15418" y="1034"/>
                      <a:pt x="15331" y="993"/>
                      <a:pt x="15244" y="954"/>
                    </a:cubicBezTo>
                    <a:cubicBezTo>
                      <a:pt x="15208" y="938"/>
                      <a:pt x="15171" y="922"/>
                      <a:pt x="15135" y="905"/>
                    </a:cubicBezTo>
                    <a:cubicBezTo>
                      <a:pt x="15011" y="851"/>
                      <a:pt x="14886" y="799"/>
                      <a:pt x="14760" y="749"/>
                    </a:cubicBezTo>
                    <a:cubicBezTo>
                      <a:pt x="14759" y="748"/>
                      <a:pt x="14757" y="748"/>
                      <a:pt x="14755" y="747"/>
                    </a:cubicBezTo>
                    <a:cubicBezTo>
                      <a:pt x="14620" y="694"/>
                      <a:pt x="14484" y="644"/>
                      <a:pt x="14348" y="597"/>
                    </a:cubicBezTo>
                    <a:cubicBezTo>
                      <a:pt x="14319" y="587"/>
                      <a:pt x="14292" y="576"/>
                      <a:pt x="14264" y="567"/>
                    </a:cubicBezTo>
                    <a:cubicBezTo>
                      <a:pt x="13944" y="459"/>
                      <a:pt x="13618" y="366"/>
                      <a:pt x="13285" y="287"/>
                    </a:cubicBezTo>
                    <a:cubicBezTo>
                      <a:pt x="13181" y="263"/>
                      <a:pt x="13077" y="240"/>
                      <a:pt x="12972" y="219"/>
                    </a:cubicBezTo>
                    <a:cubicBezTo>
                      <a:pt x="12896" y="204"/>
                      <a:pt x="12820" y="189"/>
                      <a:pt x="12743" y="175"/>
                    </a:cubicBezTo>
                    <a:cubicBezTo>
                      <a:pt x="12353" y="103"/>
                      <a:pt x="11954" y="54"/>
                      <a:pt x="11550" y="26"/>
                    </a:cubicBezTo>
                    <a:lnTo>
                      <a:pt x="11550" y="605"/>
                    </a:lnTo>
                    <a:cubicBezTo>
                      <a:pt x="11988" y="637"/>
                      <a:pt x="12419" y="696"/>
                      <a:pt x="12841" y="782"/>
                    </a:cubicBezTo>
                    <a:cubicBezTo>
                      <a:pt x="12813" y="855"/>
                      <a:pt x="12721" y="822"/>
                      <a:pt x="12646" y="858"/>
                    </a:cubicBezTo>
                    <a:cubicBezTo>
                      <a:pt x="12574" y="891"/>
                      <a:pt x="12548" y="960"/>
                      <a:pt x="12472" y="974"/>
                    </a:cubicBezTo>
                    <a:cubicBezTo>
                      <a:pt x="12261" y="1014"/>
                      <a:pt x="12087" y="921"/>
                      <a:pt x="11903" y="928"/>
                    </a:cubicBezTo>
                    <a:cubicBezTo>
                      <a:pt x="11895" y="1006"/>
                      <a:pt x="11993" y="1053"/>
                      <a:pt x="12042" y="1078"/>
                    </a:cubicBezTo>
                    <a:cubicBezTo>
                      <a:pt x="12208" y="1165"/>
                      <a:pt x="12342" y="1152"/>
                      <a:pt x="12576" y="1147"/>
                    </a:cubicBezTo>
                    <a:cubicBezTo>
                      <a:pt x="12696" y="1145"/>
                      <a:pt x="12833" y="1183"/>
                      <a:pt x="12936" y="1113"/>
                    </a:cubicBezTo>
                    <a:cubicBezTo>
                      <a:pt x="13001" y="1068"/>
                      <a:pt x="12997" y="970"/>
                      <a:pt x="13052" y="916"/>
                    </a:cubicBezTo>
                    <a:cubicBezTo>
                      <a:pt x="13075" y="893"/>
                      <a:pt x="13109" y="870"/>
                      <a:pt x="13147" y="850"/>
                    </a:cubicBezTo>
                    <a:cubicBezTo>
                      <a:pt x="13261" y="877"/>
                      <a:pt x="13376" y="906"/>
                      <a:pt x="13489" y="937"/>
                    </a:cubicBezTo>
                    <a:cubicBezTo>
                      <a:pt x="13470" y="1016"/>
                      <a:pt x="13343" y="997"/>
                      <a:pt x="13342" y="1101"/>
                    </a:cubicBezTo>
                    <a:cubicBezTo>
                      <a:pt x="13422" y="1149"/>
                      <a:pt x="13611" y="1075"/>
                      <a:pt x="13683" y="992"/>
                    </a:cubicBezTo>
                    <a:cubicBezTo>
                      <a:pt x="13711" y="1000"/>
                      <a:pt x="13739" y="1008"/>
                      <a:pt x="13767" y="1017"/>
                    </a:cubicBezTo>
                    <a:cubicBezTo>
                      <a:pt x="13932" y="1067"/>
                      <a:pt x="14094" y="1121"/>
                      <a:pt x="14254" y="1179"/>
                    </a:cubicBezTo>
                    <a:cubicBezTo>
                      <a:pt x="14484" y="1261"/>
                      <a:pt x="14709" y="1351"/>
                      <a:pt x="14930" y="1450"/>
                    </a:cubicBezTo>
                    <a:cubicBezTo>
                      <a:pt x="14887" y="1475"/>
                      <a:pt x="14842" y="1507"/>
                      <a:pt x="14805" y="1507"/>
                    </a:cubicBezTo>
                    <a:cubicBezTo>
                      <a:pt x="14709" y="1506"/>
                      <a:pt x="14668" y="1378"/>
                      <a:pt x="14561" y="1425"/>
                    </a:cubicBezTo>
                    <a:cubicBezTo>
                      <a:pt x="14552" y="1549"/>
                      <a:pt x="14691" y="1599"/>
                      <a:pt x="14781" y="1657"/>
                    </a:cubicBezTo>
                    <a:cubicBezTo>
                      <a:pt x="14877" y="1719"/>
                      <a:pt x="14979" y="1780"/>
                      <a:pt x="15014" y="1888"/>
                    </a:cubicBezTo>
                    <a:cubicBezTo>
                      <a:pt x="14919" y="2088"/>
                      <a:pt x="14768" y="1878"/>
                      <a:pt x="14619" y="1878"/>
                    </a:cubicBezTo>
                    <a:cubicBezTo>
                      <a:pt x="14454" y="1876"/>
                      <a:pt x="14214" y="2189"/>
                      <a:pt x="14073" y="1935"/>
                    </a:cubicBezTo>
                    <a:cubicBezTo>
                      <a:pt x="14108" y="1800"/>
                      <a:pt x="14257" y="1779"/>
                      <a:pt x="14294" y="1646"/>
                    </a:cubicBezTo>
                    <a:cubicBezTo>
                      <a:pt x="14261" y="1651"/>
                      <a:pt x="14231" y="1661"/>
                      <a:pt x="14199" y="1674"/>
                    </a:cubicBezTo>
                    <a:cubicBezTo>
                      <a:pt x="14145" y="1696"/>
                      <a:pt x="14090" y="1725"/>
                      <a:pt x="14033" y="1755"/>
                    </a:cubicBezTo>
                    <a:cubicBezTo>
                      <a:pt x="13960" y="1795"/>
                      <a:pt x="13882" y="1834"/>
                      <a:pt x="13795" y="1854"/>
                    </a:cubicBezTo>
                    <a:cubicBezTo>
                      <a:pt x="13714" y="1872"/>
                      <a:pt x="13634" y="1867"/>
                      <a:pt x="13562" y="1888"/>
                    </a:cubicBezTo>
                    <a:cubicBezTo>
                      <a:pt x="13423" y="1929"/>
                      <a:pt x="13327" y="2031"/>
                      <a:pt x="13179" y="2086"/>
                    </a:cubicBezTo>
                    <a:cubicBezTo>
                      <a:pt x="13123" y="2106"/>
                      <a:pt x="13054" y="2100"/>
                      <a:pt x="12994" y="2120"/>
                    </a:cubicBezTo>
                    <a:cubicBezTo>
                      <a:pt x="12854" y="2167"/>
                      <a:pt x="12687" y="2250"/>
                      <a:pt x="12542" y="2329"/>
                    </a:cubicBezTo>
                    <a:cubicBezTo>
                      <a:pt x="12394" y="2409"/>
                      <a:pt x="12226" y="2492"/>
                      <a:pt x="12135" y="2572"/>
                    </a:cubicBezTo>
                    <a:cubicBezTo>
                      <a:pt x="12087" y="2615"/>
                      <a:pt x="11957" y="2766"/>
                      <a:pt x="11962" y="2815"/>
                    </a:cubicBezTo>
                    <a:cubicBezTo>
                      <a:pt x="11967" y="2884"/>
                      <a:pt x="12097" y="2907"/>
                      <a:pt x="12100" y="2977"/>
                    </a:cubicBezTo>
                    <a:cubicBezTo>
                      <a:pt x="12097" y="3020"/>
                      <a:pt x="12025" y="3112"/>
                      <a:pt x="12078" y="3174"/>
                    </a:cubicBezTo>
                    <a:cubicBezTo>
                      <a:pt x="12125" y="3231"/>
                      <a:pt x="12220" y="3185"/>
                      <a:pt x="12321" y="3197"/>
                    </a:cubicBezTo>
                    <a:cubicBezTo>
                      <a:pt x="12499" y="3219"/>
                      <a:pt x="12614" y="3365"/>
                      <a:pt x="12751" y="3440"/>
                    </a:cubicBezTo>
                    <a:cubicBezTo>
                      <a:pt x="12852" y="3497"/>
                      <a:pt x="13005" y="3565"/>
                      <a:pt x="13122" y="3580"/>
                    </a:cubicBezTo>
                    <a:cubicBezTo>
                      <a:pt x="13282" y="3599"/>
                      <a:pt x="13459" y="3533"/>
                      <a:pt x="13482" y="3661"/>
                    </a:cubicBezTo>
                    <a:cubicBezTo>
                      <a:pt x="13502" y="3784"/>
                      <a:pt x="13331" y="3827"/>
                      <a:pt x="13319" y="3904"/>
                    </a:cubicBezTo>
                    <a:cubicBezTo>
                      <a:pt x="13406" y="4017"/>
                      <a:pt x="13260" y="4072"/>
                      <a:pt x="13261" y="4171"/>
                    </a:cubicBezTo>
                    <a:cubicBezTo>
                      <a:pt x="13261" y="4250"/>
                      <a:pt x="13361" y="4371"/>
                      <a:pt x="13447" y="4379"/>
                    </a:cubicBezTo>
                    <a:cubicBezTo>
                      <a:pt x="13563" y="4388"/>
                      <a:pt x="13735" y="4264"/>
                      <a:pt x="13783" y="4147"/>
                    </a:cubicBezTo>
                    <a:cubicBezTo>
                      <a:pt x="13841" y="4008"/>
                      <a:pt x="13817" y="3819"/>
                      <a:pt x="13922" y="3718"/>
                    </a:cubicBezTo>
                    <a:cubicBezTo>
                      <a:pt x="14463" y="3733"/>
                      <a:pt x="14921" y="3474"/>
                      <a:pt x="14886" y="2920"/>
                    </a:cubicBezTo>
                    <a:cubicBezTo>
                      <a:pt x="14882" y="2864"/>
                      <a:pt x="14852" y="2794"/>
                      <a:pt x="14863" y="2735"/>
                    </a:cubicBezTo>
                    <a:cubicBezTo>
                      <a:pt x="14880" y="2645"/>
                      <a:pt x="15034" y="2570"/>
                      <a:pt x="15014" y="2457"/>
                    </a:cubicBezTo>
                    <a:cubicBezTo>
                      <a:pt x="15072" y="2437"/>
                      <a:pt x="15106" y="2391"/>
                      <a:pt x="15137" y="2338"/>
                    </a:cubicBezTo>
                    <a:cubicBezTo>
                      <a:pt x="15182" y="2259"/>
                      <a:pt x="15216" y="2169"/>
                      <a:pt x="15298" y="2139"/>
                    </a:cubicBezTo>
                    <a:cubicBezTo>
                      <a:pt x="15305" y="2137"/>
                      <a:pt x="15309" y="2133"/>
                      <a:pt x="15315" y="2132"/>
                    </a:cubicBezTo>
                    <a:cubicBezTo>
                      <a:pt x="15362" y="2121"/>
                      <a:pt x="15412" y="2130"/>
                      <a:pt x="15464" y="2146"/>
                    </a:cubicBezTo>
                    <a:cubicBezTo>
                      <a:pt x="15557" y="2173"/>
                      <a:pt x="15657" y="2220"/>
                      <a:pt x="15767" y="2212"/>
                    </a:cubicBezTo>
                    <a:cubicBezTo>
                      <a:pt x="15824" y="2209"/>
                      <a:pt x="15897" y="2159"/>
                      <a:pt x="15954" y="2167"/>
                    </a:cubicBezTo>
                    <a:cubicBezTo>
                      <a:pt x="16067" y="2182"/>
                      <a:pt x="16135" y="2322"/>
                      <a:pt x="16220" y="2387"/>
                    </a:cubicBezTo>
                    <a:cubicBezTo>
                      <a:pt x="16295" y="2444"/>
                      <a:pt x="16376" y="2425"/>
                      <a:pt x="16394" y="2502"/>
                    </a:cubicBezTo>
                    <a:cubicBezTo>
                      <a:pt x="16372" y="2631"/>
                      <a:pt x="16283" y="2636"/>
                      <a:pt x="16291" y="2754"/>
                    </a:cubicBezTo>
                    <a:cubicBezTo>
                      <a:pt x="16291" y="2755"/>
                      <a:pt x="16291" y="2756"/>
                      <a:pt x="16291" y="2757"/>
                    </a:cubicBezTo>
                    <a:cubicBezTo>
                      <a:pt x="16298" y="2863"/>
                      <a:pt x="16410" y="2944"/>
                      <a:pt x="16463" y="2954"/>
                    </a:cubicBezTo>
                    <a:cubicBezTo>
                      <a:pt x="16549" y="2970"/>
                      <a:pt x="16669" y="2925"/>
                      <a:pt x="16754" y="2885"/>
                    </a:cubicBezTo>
                    <a:cubicBezTo>
                      <a:pt x="16845" y="2842"/>
                      <a:pt x="16928" y="2749"/>
                      <a:pt x="17008" y="2683"/>
                    </a:cubicBezTo>
                    <a:cubicBezTo>
                      <a:pt x="17122" y="2771"/>
                      <a:pt x="17235" y="2860"/>
                      <a:pt x="17344" y="2952"/>
                    </a:cubicBezTo>
                    <a:cubicBezTo>
                      <a:pt x="17357" y="3004"/>
                      <a:pt x="17366" y="3050"/>
                      <a:pt x="17369" y="3082"/>
                    </a:cubicBezTo>
                    <a:cubicBezTo>
                      <a:pt x="17385" y="3206"/>
                      <a:pt x="17352" y="3302"/>
                      <a:pt x="17358" y="3418"/>
                    </a:cubicBezTo>
                    <a:cubicBezTo>
                      <a:pt x="17372" y="3613"/>
                      <a:pt x="17619" y="3593"/>
                      <a:pt x="17741" y="3696"/>
                    </a:cubicBezTo>
                    <a:cubicBezTo>
                      <a:pt x="17777" y="3726"/>
                      <a:pt x="17791" y="3806"/>
                      <a:pt x="17822" y="3846"/>
                    </a:cubicBezTo>
                    <a:cubicBezTo>
                      <a:pt x="17881" y="3925"/>
                      <a:pt x="17952" y="3925"/>
                      <a:pt x="17961" y="4008"/>
                    </a:cubicBezTo>
                    <a:cubicBezTo>
                      <a:pt x="17983" y="4208"/>
                      <a:pt x="17779" y="4225"/>
                      <a:pt x="17798" y="4448"/>
                    </a:cubicBezTo>
                    <a:cubicBezTo>
                      <a:pt x="17757" y="4535"/>
                      <a:pt x="17650" y="4530"/>
                      <a:pt x="17659" y="4645"/>
                    </a:cubicBezTo>
                    <a:cubicBezTo>
                      <a:pt x="17673" y="4828"/>
                      <a:pt x="17936" y="4688"/>
                      <a:pt x="18008" y="4831"/>
                    </a:cubicBezTo>
                    <a:cubicBezTo>
                      <a:pt x="18046" y="4907"/>
                      <a:pt x="18002" y="4964"/>
                      <a:pt x="17972" y="5074"/>
                    </a:cubicBezTo>
                    <a:cubicBezTo>
                      <a:pt x="18062" y="5180"/>
                      <a:pt x="18062" y="5352"/>
                      <a:pt x="17903" y="5352"/>
                    </a:cubicBezTo>
                    <a:cubicBezTo>
                      <a:pt x="17807" y="5352"/>
                      <a:pt x="17780" y="5248"/>
                      <a:pt x="17683" y="5224"/>
                    </a:cubicBezTo>
                    <a:cubicBezTo>
                      <a:pt x="17628" y="5210"/>
                      <a:pt x="17554" y="5214"/>
                      <a:pt x="17485" y="5201"/>
                    </a:cubicBezTo>
                    <a:cubicBezTo>
                      <a:pt x="17426" y="5190"/>
                      <a:pt x="17356" y="5173"/>
                      <a:pt x="17300" y="5166"/>
                    </a:cubicBezTo>
                    <a:cubicBezTo>
                      <a:pt x="17156" y="5150"/>
                      <a:pt x="17001" y="5191"/>
                      <a:pt x="16916" y="5108"/>
                    </a:cubicBezTo>
                    <a:cubicBezTo>
                      <a:pt x="17054" y="4926"/>
                      <a:pt x="17238" y="4745"/>
                      <a:pt x="17416" y="4587"/>
                    </a:cubicBezTo>
                    <a:cubicBezTo>
                      <a:pt x="17468" y="4540"/>
                      <a:pt x="17582" y="4508"/>
                      <a:pt x="17555" y="4414"/>
                    </a:cubicBezTo>
                    <a:cubicBezTo>
                      <a:pt x="17456" y="4327"/>
                      <a:pt x="17335" y="4419"/>
                      <a:pt x="17242" y="4471"/>
                    </a:cubicBezTo>
                    <a:cubicBezTo>
                      <a:pt x="17144" y="4527"/>
                      <a:pt x="17026" y="4606"/>
                      <a:pt x="16916" y="4622"/>
                    </a:cubicBezTo>
                    <a:cubicBezTo>
                      <a:pt x="16725" y="4650"/>
                      <a:pt x="16470" y="4566"/>
                      <a:pt x="16313" y="4668"/>
                    </a:cubicBezTo>
                    <a:cubicBezTo>
                      <a:pt x="16292" y="4755"/>
                      <a:pt x="16492" y="4722"/>
                      <a:pt x="16463" y="4854"/>
                    </a:cubicBezTo>
                    <a:cubicBezTo>
                      <a:pt x="16387" y="4867"/>
                      <a:pt x="16315" y="4873"/>
                      <a:pt x="16255" y="4819"/>
                    </a:cubicBezTo>
                    <a:cubicBezTo>
                      <a:pt x="16201" y="4770"/>
                      <a:pt x="16232" y="4697"/>
                      <a:pt x="16198" y="4668"/>
                    </a:cubicBezTo>
                    <a:cubicBezTo>
                      <a:pt x="16137" y="4619"/>
                      <a:pt x="15914" y="4605"/>
                      <a:pt x="15815" y="4622"/>
                    </a:cubicBezTo>
                    <a:cubicBezTo>
                      <a:pt x="15693" y="4642"/>
                      <a:pt x="15585" y="4715"/>
                      <a:pt x="15571" y="4819"/>
                    </a:cubicBezTo>
                    <a:cubicBezTo>
                      <a:pt x="15717" y="4887"/>
                      <a:pt x="15959" y="4748"/>
                      <a:pt x="16011" y="4923"/>
                    </a:cubicBezTo>
                    <a:cubicBezTo>
                      <a:pt x="15931" y="5067"/>
                      <a:pt x="15742" y="5146"/>
                      <a:pt x="15767" y="5340"/>
                    </a:cubicBezTo>
                    <a:cubicBezTo>
                      <a:pt x="15778" y="5414"/>
                      <a:pt x="15867" y="5514"/>
                      <a:pt x="15930" y="5525"/>
                    </a:cubicBezTo>
                    <a:cubicBezTo>
                      <a:pt x="15994" y="5536"/>
                      <a:pt x="16030" y="5473"/>
                      <a:pt x="16093" y="5478"/>
                    </a:cubicBezTo>
                    <a:cubicBezTo>
                      <a:pt x="16158" y="5485"/>
                      <a:pt x="16143" y="5560"/>
                      <a:pt x="16220" y="5548"/>
                    </a:cubicBezTo>
                    <a:cubicBezTo>
                      <a:pt x="16333" y="5501"/>
                      <a:pt x="16394" y="5344"/>
                      <a:pt x="16522" y="5352"/>
                    </a:cubicBezTo>
                    <a:cubicBezTo>
                      <a:pt x="16675" y="5537"/>
                      <a:pt x="16383" y="5628"/>
                      <a:pt x="16220" y="5688"/>
                    </a:cubicBezTo>
                    <a:cubicBezTo>
                      <a:pt x="16035" y="5755"/>
                      <a:pt x="15794" y="5791"/>
                      <a:pt x="15651" y="5850"/>
                    </a:cubicBezTo>
                    <a:cubicBezTo>
                      <a:pt x="15577" y="5881"/>
                      <a:pt x="15297" y="6152"/>
                      <a:pt x="15257" y="5942"/>
                    </a:cubicBezTo>
                    <a:cubicBezTo>
                      <a:pt x="15229" y="5791"/>
                      <a:pt x="15396" y="5835"/>
                      <a:pt x="15431" y="5711"/>
                    </a:cubicBezTo>
                    <a:cubicBezTo>
                      <a:pt x="15252" y="5675"/>
                      <a:pt x="15084" y="5788"/>
                      <a:pt x="14921" y="5850"/>
                    </a:cubicBezTo>
                    <a:cubicBezTo>
                      <a:pt x="14687" y="5938"/>
                      <a:pt x="14292" y="5994"/>
                      <a:pt x="14236" y="6255"/>
                    </a:cubicBezTo>
                    <a:cubicBezTo>
                      <a:pt x="14225" y="6307"/>
                      <a:pt x="14259" y="6406"/>
                      <a:pt x="14225" y="6441"/>
                    </a:cubicBezTo>
                    <a:cubicBezTo>
                      <a:pt x="14196" y="6469"/>
                      <a:pt x="14030" y="6474"/>
                      <a:pt x="13958" y="6499"/>
                    </a:cubicBezTo>
                    <a:cubicBezTo>
                      <a:pt x="13846" y="6536"/>
                      <a:pt x="13748" y="6618"/>
                      <a:pt x="13679" y="6637"/>
                    </a:cubicBezTo>
                    <a:cubicBezTo>
                      <a:pt x="13627" y="6651"/>
                      <a:pt x="13549" y="6648"/>
                      <a:pt x="13516" y="6661"/>
                    </a:cubicBezTo>
                    <a:cubicBezTo>
                      <a:pt x="13424" y="6696"/>
                      <a:pt x="13390" y="6821"/>
                      <a:pt x="13284" y="6903"/>
                    </a:cubicBezTo>
                    <a:cubicBezTo>
                      <a:pt x="13241" y="6938"/>
                      <a:pt x="13145" y="6962"/>
                      <a:pt x="13110" y="6996"/>
                    </a:cubicBezTo>
                    <a:cubicBezTo>
                      <a:pt x="13049" y="7056"/>
                      <a:pt x="13042" y="7205"/>
                      <a:pt x="12936" y="7228"/>
                    </a:cubicBezTo>
                    <a:cubicBezTo>
                      <a:pt x="12869" y="7233"/>
                      <a:pt x="12814" y="7177"/>
                      <a:pt x="12751" y="7216"/>
                    </a:cubicBezTo>
                    <a:cubicBezTo>
                      <a:pt x="12743" y="7364"/>
                      <a:pt x="12803" y="7565"/>
                      <a:pt x="12739" y="7714"/>
                    </a:cubicBezTo>
                    <a:cubicBezTo>
                      <a:pt x="12601" y="7826"/>
                      <a:pt x="12451" y="7905"/>
                      <a:pt x="12275" y="8004"/>
                    </a:cubicBezTo>
                    <a:cubicBezTo>
                      <a:pt x="12178" y="8059"/>
                      <a:pt x="12092" y="8072"/>
                      <a:pt x="11973" y="8131"/>
                    </a:cubicBezTo>
                    <a:cubicBezTo>
                      <a:pt x="11890" y="8173"/>
                      <a:pt x="11814" y="8272"/>
                      <a:pt x="11718" y="8329"/>
                    </a:cubicBezTo>
                    <a:cubicBezTo>
                      <a:pt x="11663" y="8361"/>
                      <a:pt x="11605" y="8394"/>
                      <a:pt x="11550" y="8431"/>
                    </a:cubicBezTo>
                    <a:lnTo>
                      <a:pt x="11550" y="13479"/>
                    </a:lnTo>
                    <a:cubicBezTo>
                      <a:pt x="11606" y="13428"/>
                      <a:pt x="11663" y="13355"/>
                      <a:pt x="11695" y="13297"/>
                    </a:cubicBezTo>
                    <a:cubicBezTo>
                      <a:pt x="11761" y="13179"/>
                      <a:pt x="11765" y="13079"/>
                      <a:pt x="11881" y="13020"/>
                    </a:cubicBezTo>
                    <a:cubicBezTo>
                      <a:pt x="12005" y="12955"/>
                      <a:pt x="12104" y="12986"/>
                      <a:pt x="12263" y="12926"/>
                    </a:cubicBezTo>
                    <a:cubicBezTo>
                      <a:pt x="12335" y="12900"/>
                      <a:pt x="12396" y="12855"/>
                      <a:pt x="12461" y="12811"/>
                    </a:cubicBezTo>
                    <a:cubicBezTo>
                      <a:pt x="12517" y="12772"/>
                      <a:pt x="12576" y="12671"/>
                      <a:pt x="12646" y="12741"/>
                    </a:cubicBezTo>
                    <a:cubicBezTo>
                      <a:pt x="12739" y="12834"/>
                      <a:pt x="12533" y="12886"/>
                      <a:pt x="12612" y="12984"/>
                    </a:cubicBezTo>
                    <a:cubicBezTo>
                      <a:pt x="12772" y="13069"/>
                      <a:pt x="12854" y="12826"/>
                      <a:pt x="12972" y="12822"/>
                    </a:cubicBezTo>
                    <a:cubicBezTo>
                      <a:pt x="13008" y="12822"/>
                      <a:pt x="13137" y="12895"/>
                      <a:pt x="13203" y="12938"/>
                    </a:cubicBezTo>
                    <a:cubicBezTo>
                      <a:pt x="13294" y="12998"/>
                      <a:pt x="13325" y="13081"/>
                      <a:pt x="13423" y="13099"/>
                    </a:cubicBezTo>
                    <a:cubicBezTo>
                      <a:pt x="13487" y="13113"/>
                      <a:pt x="13589" y="13076"/>
                      <a:pt x="13679" y="13088"/>
                    </a:cubicBezTo>
                    <a:cubicBezTo>
                      <a:pt x="13797" y="13105"/>
                      <a:pt x="13868" y="13207"/>
                      <a:pt x="13958" y="13205"/>
                    </a:cubicBezTo>
                    <a:cubicBezTo>
                      <a:pt x="14067" y="13201"/>
                      <a:pt x="14119" y="13083"/>
                      <a:pt x="14214" y="13065"/>
                    </a:cubicBezTo>
                    <a:cubicBezTo>
                      <a:pt x="14417" y="13027"/>
                      <a:pt x="14493" y="13088"/>
                      <a:pt x="14584" y="13216"/>
                    </a:cubicBezTo>
                    <a:cubicBezTo>
                      <a:pt x="14686" y="13233"/>
                      <a:pt x="14689" y="13099"/>
                      <a:pt x="14782" y="13147"/>
                    </a:cubicBezTo>
                    <a:cubicBezTo>
                      <a:pt x="14730" y="13248"/>
                      <a:pt x="14799" y="13294"/>
                      <a:pt x="14839" y="13378"/>
                    </a:cubicBezTo>
                    <a:cubicBezTo>
                      <a:pt x="14866" y="13432"/>
                      <a:pt x="14861" y="13471"/>
                      <a:pt x="14886" y="13494"/>
                    </a:cubicBezTo>
                    <a:cubicBezTo>
                      <a:pt x="14942" y="13546"/>
                      <a:pt x="15048" y="13546"/>
                      <a:pt x="15130" y="13598"/>
                    </a:cubicBezTo>
                    <a:cubicBezTo>
                      <a:pt x="15216" y="13652"/>
                      <a:pt x="15263" y="13752"/>
                      <a:pt x="15361" y="13864"/>
                    </a:cubicBezTo>
                    <a:cubicBezTo>
                      <a:pt x="15462" y="13980"/>
                      <a:pt x="15633" y="14099"/>
                      <a:pt x="15767" y="14107"/>
                    </a:cubicBezTo>
                    <a:cubicBezTo>
                      <a:pt x="15895" y="14115"/>
                      <a:pt x="15999" y="14072"/>
                      <a:pt x="16104" y="14084"/>
                    </a:cubicBezTo>
                    <a:cubicBezTo>
                      <a:pt x="16344" y="14114"/>
                      <a:pt x="16494" y="14233"/>
                      <a:pt x="16662" y="14363"/>
                    </a:cubicBezTo>
                    <a:cubicBezTo>
                      <a:pt x="16755" y="14434"/>
                      <a:pt x="16840" y="14485"/>
                      <a:pt x="16870" y="14571"/>
                    </a:cubicBezTo>
                    <a:cubicBezTo>
                      <a:pt x="16891" y="14631"/>
                      <a:pt x="16881" y="14712"/>
                      <a:pt x="16905" y="14780"/>
                    </a:cubicBezTo>
                    <a:cubicBezTo>
                      <a:pt x="16956" y="14924"/>
                      <a:pt x="17167" y="14994"/>
                      <a:pt x="17091" y="15242"/>
                    </a:cubicBezTo>
                    <a:cubicBezTo>
                      <a:pt x="17126" y="15316"/>
                      <a:pt x="17204" y="15342"/>
                      <a:pt x="17288" y="15394"/>
                    </a:cubicBezTo>
                    <a:cubicBezTo>
                      <a:pt x="17356" y="15434"/>
                      <a:pt x="17412" y="15520"/>
                      <a:pt x="17485" y="15533"/>
                    </a:cubicBezTo>
                    <a:cubicBezTo>
                      <a:pt x="17532" y="15540"/>
                      <a:pt x="17584" y="15517"/>
                      <a:pt x="17624" y="15520"/>
                    </a:cubicBezTo>
                    <a:cubicBezTo>
                      <a:pt x="17757" y="15530"/>
                      <a:pt x="17846" y="15581"/>
                      <a:pt x="17961" y="15625"/>
                    </a:cubicBezTo>
                    <a:cubicBezTo>
                      <a:pt x="18032" y="15652"/>
                      <a:pt x="18122" y="15663"/>
                      <a:pt x="18170" y="15695"/>
                    </a:cubicBezTo>
                    <a:cubicBezTo>
                      <a:pt x="18229" y="15735"/>
                      <a:pt x="18236" y="15867"/>
                      <a:pt x="18309" y="15903"/>
                    </a:cubicBezTo>
                    <a:cubicBezTo>
                      <a:pt x="18357" y="15926"/>
                      <a:pt x="18463" y="15894"/>
                      <a:pt x="18542" y="15903"/>
                    </a:cubicBezTo>
                    <a:cubicBezTo>
                      <a:pt x="18666" y="15917"/>
                      <a:pt x="18835" y="15993"/>
                      <a:pt x="18948" y="15995"/>
                    </a:cubicBezTo>
                    <a:cubicBezTo>
                      <a:pt x="19016" y="15997"/>
                      <a:pt x="19072" y="15968"/>
                      <a:pt x="19132" y="15973"/>
                    </a:cubicBezTo>
                    <a:cubicBezTo>
                      <a:pt x="19274" y="15983"/>
                      <a:pt x="19385" y="16072"/>
                      <a:pt x="19494" y="16172"/>
                    </a:cubicBezTo>
                    <a:cubicBezTo>
                      <a:pt x="18096" y="18425"/>
                      <a:pt x="15847" y="20098"/>
                      <a:pt x="13199" y="20737"/>
                    </a:cubicBezTo>
                    <a:cubicBezTo>
                      <a:pt x="13190" y="20635"/>
                      <a:pt x="13162" y="20533"/>
                      <a:pt x="13157" y="20432"/>
                    </a:cubicBezTo>
                    <a:cubicBezTo>
                      <a:pt x="13147" y="20211"/>
                      <a:pt x="13181" y="20056"/>
                      <a:pt x="13146" y="19852"/>
                    </a:cubicBezTo>
                    <a:cubicBezTo>
                      <a:pt x="13118" y="19698"/>
                      <a:pt x="13085" y="19463"/>
                      <a:pt x="13030" y="19366"/>
                    </a:cubicBezTo>
                    <a:cubicBezTo>
                      <a:pt x="12967" y="19258"/>
                      <a:pt x="12723" y="19076"/>
                      <a:pt x="12600" y="19007"/>
                    </a:cubicBezTo>
                    <a:cubicBezTo>
                      <a:pt x="12519" y="18962"/>
                      <a:pt x="12422" y="18946"/>
                      <a:pt x="12334" y="18903"/>
                    </a:cubicBezTo>
                    <a:cubicBezTo>
                      <a:pt x="12144" y="18811"/>
                      <a:pt x="11778" y="18615"/>
                      <a:pt x="11695" y="18428"/>
                    </a:cubicBezTo>
                    <a:cubicBezTo>
                      <a:pt x="11671" y="18374"/>
                      <a:pt x="11674" y="18303"/>
                      <a:pt x="11648" y="18243"/>
                    </a:cubicBezTo>
                    <a:cubicBezTo>
                      <a:pt x="11625" y="18187"/>
                      <a:pt x="11589" y="18135"/>
                      <a:pt x="11550" y="18084"/>
                    </a:cubicBezTo>
                    <a:cubicBezTo>
                      <a:pt x="11550" y="18084"/>
                      <a:pt x="11550" y="21574"/>
                      <a:pt x="11550" y="2157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7" name="Freeform: Shape 98"/>
              <p:cNvSpPr/>
              <p:nvPr/>
            </p:nvSpPr>
            <p:spPr>
              <a:xfrm>
                <a:off x="4459989" y="826576"/>
                <a:ext cx="296623" cy="1835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611" y="21600"/>
                    </a:moveTo>
                    <a:lnTo>
                      <a:pt x="0" y="21600"/>
                    </a:lnTo>
                    <a:lnTo>
                      <a:pt x="0" y="12001"/>
                    </a:lnTo>
                    <a:lnTo>
                      <a:pt x="2597" y="12001"/>
                    </a:lnTo>
                    <a:lnTo>
                      <a:pt x="2597" y="0"/>
                    </a:lnTo>
                    <a:lnTo>
                      <a:pt x="4611" y="0"/>
                    </a:lnTo>
                    <a:lnTo>
                      <a:pt x="4611" y="15111"/>
                    </a:lnTo>
                    <a:lnTo>
                      <a:pt x="2757" y="15111"/>
                    </a:lnTo>
                    <a:lnTo>
                      <a:pt x="2757" y="19317"/>
                    </a:lnTo>
                    <a:lnTo>
                      <a:pt x="2757" y="19317"/>
                    </a:lnTo>
                    <a:lnTo>
                      <a:pt x="4611" y="19317"/>
                    </a:lnTo>
                    <a:cubicBezTo>
                      <a:pt x="4611" y="19317"/>
                      <a:pt x="4611" y="21600"/>
                      <a:pt x="4611" y="21600"/>
                    </a:cubicBezTo>
                    <a:close/>
                    <a:moveTo>
                      <a:pt x="7584" y="0"/>
                    </a:moveTo>
                    <a:lnTo>
                      <a:pt x="7584" y="12001"/>
                    </a:lnTo>
                    <a:lnTo>
                      <a:pt x="10825" y="12001"/>
                    </a:lnTo>
                    <a:lnTo>
                      <a:pt x="10825" y="15111"/>
                    </a:lnTo>
                    <a:lnTo>
                      <a:pt x="8971" y="15111"/>
                    </a:lnTo>
                    <a:lnTo>
                      <a:pt x="8971" y="19317"/>
                    </a:lnTo>
                    <a:lnTo>
                      <a:pt x="8971" y="19317"/>
                    </a:lnTo>
                    <a:lnTo>
                      <a:pt x="10825" y="19317"/>
                    </a:lnTo>
                    <a:lnTo>
                      <a:pt x="10825" y="21600"/>
                    </a:lnTo>
                    <a:lnTo>
                      <a:pt x="4611" y="21600"/>
                    </a:lnTo>
                    <a:lnTo>
                      <a:pt x="4611" y="19317"/>
                    </a:lnTo>
                    <a:lnTo>
                      <a:pt x="6465" y="19317"/>
                    </a:lnTo>
                    <a:lnTo>
                      <a:pt x="6465" y="15111"/>
                    </a:lnTo>
                    <a:lnTo>
                      <a:pt x="4611" y="15111"/>
                    </a:lnTo>
                    <a:lnTo>
                      <a:pt x="4611" y="0"/>
                    </a:lnTo>
                    <a:cubicBezTo>
                      <a:pt x="4611" y="0"/>
                      <a:pt x="7584" y="0"/>
                      <a:pt x="7584" y="0"/>
                    </a:cubicBezTo>
                    <a:close/>
                    <a:moveTo>
                      <a:pt x="10825" y="12001"/>
                    </a:moveTo>
                    <a:lnTo>
                      <a:pt x="16989" y="12001"/>
                    </a:lnTo>
                    <a:lnTo>
                      <a:pt x="16989" y="15111"/>
                    </a:lnTo>
                    <a:lnTo>
                      <a:pt x="15135" y="15111"/>
                    </a:lnTo>
                    <a:lnTo>
                      <a:pt x="15135" y="19317"/>
                    </a:lnTo>
                    <a:lnTo>
                      <a:pt x="15135" y="19317"/>
                    </a:lnTo>
                    <a:lnTo>
                      <a:pt x="16989" y="19317"/>
                    </a:lnTo>
                    <a:lnTo>
                      <a:pt x="16989" y="21600"/>
                    </a:lnTo>
                    <a:lnTo>
                      <a:pt x="10825" y="21600"/>
                    </a:lnTo>
                    <a:lnTo>
                      <a:pt x="10825" y="19317"/>
                    </a:lnTo>
                    <a:lnTo>
                      <a:pt x="12679" y="19317"/>
                    </a:lnTo>
                    <a:lnTo>
                      <a:pt x="12679" y="15111"/>
                    </a:lnTo>
                    <a:lnTo>
                      <a:pt x="10825" y="15111"/>
                    </a:lnTo>
                    <a:cubicBezTo>
                      <a:pt x="10825" y="15111"/>
                      <a:pt x="10825" y="12001"/>
                      <a:pt x="10825" y="12001"/>
                    </a:cubicBezTo>
                    <a:close/>
                    <a:moveTo>
                      <a:pt x="16989" y="12001"/>
                    </a:moveTo>
                    <a:lnTo>
                      <a:pt x="21600" y="12001"/>
                    </a:lnTo>
                    <a:lnTo>
                      <a:pt x="21600" y="21600"/>
                    </a:lnTo>
                    <a:lnTo>
                      <a:pt x="16989" y="21600"/>
                    </a:lnTo>
                    <a:lnTo>
                      <a:pt x="16989" y="19317"/>
                    </a:lnTo>
                    <a:lnTo>
                      <a:pt x="18842" y="19317"/>
                    </a:lnTo>
                    <a:lnTo>
                      <a:pt x="18842" y="15111"/>
                    </a:lnTo>
                    <a:lnTo>
                      <a:pt x="16989" y="15111"/>
                    </a:lnTo>
                    <a:cubicBezTo>
                      <a:pt x="16989" y="15111"/>
                      <a:pt x="16989" y="12001"/>
                      <a:pt x="16989" y="1200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8" name="Freeform: Shape 99"/>
              <p:cNvSpPr/>
              <p:nvPr/>
            </p:nvSpPr>
            <p:spPr>
              <a:xfrm>
                <a:off x="4427617" y="1020801"/>
                <a:ext cx="400506" cy="1287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63" y="21600"/>
                    </a:moveTo>
                    <a:lnTo>
                      <a:pt x="0" y="0"/>
                    </a:lnTo>
                    <a:lnTo>
                      <a:pt x="21600" y="0"/>
                    </a:lnTo>
                    <a:lnTo>
                      <a:pt x="19174" y="21600"/>
                    </a:lnTo>
                    <a:cubicBezTo>
                      <a:pt x="19174" y="21600"/>
                      <a:pt x="763" y="21600"/>
                      <a:pt x="763" y="2160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09" name="Freeform: Shape 100"/>
              <p:cNvSpPr/>
              <p:nvPr/>
            </p:nvSpPr>
            <p:spPr>
              <a:xfrm>
                <a:off x="1462461" y="2147302"/>
                <a:ext cx="150521" cy="2565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4973"/>
                    </a:moveTo>
                    <a:lnTo>
                      <a:pt x="0" y="17980"/>
                    </a:lnTo>
                    <a:cubicBezTo>
                      <a:pt x="0" y="19979"/>
                      <a:pt x="2764" y="21600"/>
                      <a:pt x="6172" y="21600"/>
                    </a:cubicBezTo>
                    <a:lnTo>
                      <a:pt x="15428" y="21600"/>
                    </a:lnTo>
                    <a:cubicBezTo>
                      <a:pt x="18837" y="21600"/>
                      <a:pt x="21600" y="19979"/>
                      <a:pt x="21600" y="17980"/>
                    </a:cubicBezTo>
                    <a:lnTo>
                      <a:pt x="21600" y="14973"/>
                    </a:lnTo>
                    <a:lnTo>
                      <a:pt x="13887" y="14973"/>
                    </a:lnTo>
                    <a:lnTo>
                      <a:pt x="13887" y="12258"/>
                    </a:lnTo>
                    <a:lnTo>
                      <a:pt x="21600" y="12258"/>
                    </a:lnTo>
                    <a:lnTo>
                      <a:pt x="21600" y="8115"/>
                    </a:lnTo>
                    <a:lnTo>
                      <a:pt x="13887" y="8115"/>
                    </a:lnTo>
                    <a:lnTo>
                      <a:pt x="13887" y="5400"/>
                    </a:lnTo>
                    <a:lnTo>
                      <a:pt x="21600" y="5400"/>
                    </a:lnTo>
                    <a:lnTo>
                      <a:pt x="21600" y="3619"/>
                    </a:lnTo>
                    <a:cubicBezTo>
                      <a:pt x="21600" y="1620"/>
                      <a:pt x="18837" y="0"/>
                      <a:pt x="15428" y="0"/>
                    </a:cubicBezTo>
                    <a:lnTo>
                      <a:pt x="6172" y="0"/>
                    </a:lnTo>
                    <a:cubicBezTo>
                      <a:pt x="2764" y="0"/>
                      <a:pt x="0" y="1620"/>
                      <a:pt x="0" y="3619"/>
                    </a:cubicBezTo>
                    <a:lnTo>
                      <a:pt x="0" y="5400"/>
                    </a:lnTo>
                    <a:lnTo>
                      <a:pt x="7716" y="5400"/>
                    </a:lnTo>
                    <a:lnTo>
                      <a:pt x="7716" y="8115"/>
                    </a:lnTo>
                    <a:lnTo>
                      <a:pt x="0" y="8115"/>
                    </a:lnTo>
                    <a:lnTo>
                      <a:pt x="0" y="12258"/>
                    </a:lnTo>
                    <a:lnTo>
                      <a:pt x="7716" y="12258"/>
                    </a:lnTo>
                    <a:lnTo>
                      <a:pt x="7716" y="14973"/>
                    </a:lnTo>
                    <a:cubicBezTo>
                      <a:pt x="7716" y="14973"/>
                      <a:pt x="0" y="14973"/>
                      <a:pt x="0" y="1497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0" name="Freeform: Shape 101"/>
              <p:cNvSpPr/>
              <p:nvPr/>
            </p:nvSpPr>
            <p:spPr>
              <a:xfrm>
                <a:off x="1417142" y="2373897"/>
                <a:ext cx="240707" cy="1571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994"/>
                    </a:moveTo>
                    <a:cubicBezTo>
                      <a:pt x="733" y="6297"/>
                      <a:pt x="3791" y="10296"/>
                      <a:pt x="7112" y="10296"/>
                    </a:cubicBezTo>
                    <a:lnTo>
                      <a:pt x="9358" y="10296"/>
                    </a:lnTo>
                    <a:lnTo>
                      <a:pt x="9358" y="17165"/>
                    </a:lnTo>
                    <a:lnTo>
                      <a:pt x="6561" y="17165"/>
                    </a:lnTo>
                    <a:lnTo>
                      <a:pt x="6561" y="21600"/>
                    </a:lnTo>
                    <a:lnTo>
                      <a:pt x="15050" y="21600"/>
                    </a:lnTo>
                    <a:lnTo>
                      <a:pt x="15050" y="17165"/>
                    </a:lnTo>
                    <a:lnTo>
                      <a:pt x="12253" y="17165"/>
                    </a:lnTo>
                    <a:lnTo>
                      <a:pt x="12253" y="10296"/>
                    </a:lnTo>
                    <a:lnTo>
                      <a:pt x="14499" y="10296"/>
                    </a:lnTo>
                    <a:cubicBezTo>
                      <a:pt x="18008" y="10296"/>
                      <a:pt x="20865" y="5604"/>
                      <a:pt x="21600" y="1068"/>
                    </a:cubicBezTo>
                    <a:lnTo>
                      <a:pt x="18791" y="0"/>
                    </a:lnTo>
                    <a:cubicBezTo>
                      <a:pt x="18333" y="2831"/>
                      <a:pt x="16500" y="5862"/>
                      <a:pt x="14499" y="5862"/>
                    </a:cubicBezTo>
                    <a:lnTo>
                      <a:pt x="7112" y="5862"/>
                    </a:lnTo>
                    <a:cubicBezTo>
                      <a:pt x="5193" y="5862"/>
                      <a:pt x="3273" y="3265"/>
                      <a:pt x="2831" y="75"/>
                    </a:cubicBezTo>
                    <a:cubicBezTo>
                      <a:pt x="2831" y="75"/>
                      <a:pt x="0" y="994"/>
                      <a:pt x="0" y="99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1" name="Freeform: Shape 102"/>
              <p:cNvSpPr/>
              <p:nvPr/>
            </p:nvSpPr>
            <p:spPr>
              <a:xfrm>
                <a:off x="1184072" y="3429182"/>
                <a:ext cx="213120" cy="3423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395" y="432"/>
                    </a:moveTo>
                    <a:lnTo>
                      <a:pt x="0" y="432"/>
                    </a:lnTo>
                    <a:lnTo>
                      <a:pt x="0" y="21600"/>
                    </a:lnTo>
                    <a:lnTo>
                      <a:pt x="4395" y="21600"/>
                    </a:lnTo>
                    <a:lnTo>
                      <a:pt x="4395" y="20186"/>
                    </a:lnTo>
                    <a:lnTo>
                      <a:pt x="2317" y="20186"/>
                    </a:lnTo>
                    <a:lnTo>
                      <a:pt x="2317" y="18462"/>
                    </a:lnTo>
                    <a:lnTo>
                      <a:pt x="4395" y="18462"/>
                    </a:lnTo>
                    <a:lnTo>
                      <a:pt x="4395" y="17222"/>
                    </a:lnTo>
                    <a:lnTo>
                      <a:pt x="2317" y="17222"/>
                    </a:lnTo>
                    <a:lnTo>
                      <a:pt x="2317" y="15497"/>
                    </a:lnTo>
                    <a:lnTo>
                      <a:pt x="4395" y="15497"/>
                    </a:lnTo>
                    <a:lnTo>
                      <a:pt x="4395" y="13977"/>
                    </a:lnTo>
                    <a:lnTo>
                      <a:pt x="2317" y="13977"/>
                    </a:lnTo>
                    <a:lnTo>
                      <a:pt x="2317" y="1784"/>
                    </a:lnTo>
                    <a:lnTo>
                      <a:pt x="4395" y="1784"/>
                    </a:lnTo>
                    <a:cubicBezTo>
                      <a:pt x="4395" y="1784"/>
                      <a:pt x="4395" y="432"/>
                      <a:pt x="4395" y="432"/>
                    </a:cubicBezTo>
                    <a:close/>
                    <a:moveTo>
                      <a:pt x="4395" y="21600"/>
                    </a:moveTo>
                    <a:lnTo>
                      <a:pt x="10800" y="21600"/>
                    </a:lnTo>
                    <a:lnTo>
                      <a:pt x="10800" y="20186"/>
                    </a:lnTo>
                    <a:lnTo>
                      <a:pt x="8723" y="20186"/>
                    </a:lnTo>
                    <a:lnTo>
                      <a:pt x="8723" y="18462"/>
                    </a:lnTo>
                    <a:lnTo>
                      <a:pt x="10800" y="18462"/>
                    </a:lnTo>
                    <a:lnTo>
                      <a:pt x="10800" y="17222"/>
                    </a:lnTo>
                    <a:lnTo>
                      <a:pt x="8723" y="17222"/>
                    </a:lnTo>
                    <a:lnTo>
                      <a:pt x="8723" y="15497"/>
                    </a:lnTo>
                    <a:lnTo>
                      <a:pt x="10800" y="15497"/>
                    </a:lnTo>
                    <a:lnTo>
                      <a:pt x="10800" y="13977"/>
                    </a:lnTo>
                    <a:lnTo>
                      <a:pt x="4395" y="13977"/>
                    </a:lnTo>
                    <a:lnTo>
                      <a:pt x="4395" y="15497"/>
                    </a:lnTo>
                    <a:lnTo>
                      <a:pt x="6472" y="15497"/>
                    </a:lnTo>
                    <a:lnTo>
                      <a:pt x="6472" y="17222"/>
                    </a:lnTo>
                    <a:lnTo>
                      <a:pt x="6472" y="17222"/>
                    </a:lnTo>
                    <a:lnTo>
                      <a:pt x="4395" y="17222"/>
                    </a:lnTo>
                    <a:lnTo>
                      <a:pt x="4395" y="18462"/>
                    </a:lnTo>
                    <a:lnTo>
                      <a:pt x="6472" y="18462"/>
                    </a:lnTo>
                    <a:lnTo>
                      <a:pt x="6472" y="20186"/>
                    </a:lnTo>
                    <a:lnTo>
                      <a:pt x="6472" y="20186"/>
                    </a:lnTo>
                    <a:lnTo>
                      <a:pt x="4395" y="20186"/>
                    </a:lnTo>
                    <a:cubicBezTo>
                      <a:pt x="4395" y="20186"/>
                      <a:pt x="4395" y="21600"/>
                      <a:pt x="4395" y="21600"/>
                    </a:cubicBezTo>
                    <a:close/>
                    <a:moveTo>
                      <a:pt x="10800" y="432"/>
                    </a:moveTo>
                    <a:lnTo>
                      <a:pt x="4395" y="432"/>
                    </a:lnTo>
                    <a:lnTo>
                      <a:pt x="4395" y="1784"/>
                    </a:lnTo>
                    <a:lnTo>
                      <a:pt x="10800" y="1784"/>
                    </a:lnTo>
                    <a:lnTo>
                      <a:pt x="10800" y="432"/>
                    </a:lnTo>
                    <a:cubicBezTo>
                      <a:pt x="10800" y="432"/>
                      <a:pt x="10800" y="432"/>
                      <a:pt x="10800" y="432"/>
                    </a:cubicBezTo>
                    <a:close/>
                    <a:moveTo>
                      <a:pt x="10800" y="21600"/>
                    </a:moveTo>
                    <a:lnTo>
                      <a:pt x="17205" y="21600"/>
                    </a:lnTo>
                    <a:lnTo>
                      <a:pt x="17205" y="20186"/>
                    </a:lnTo>
                    <a:lnTo>
                      <a:pt x="15128" y="20186"/>
                    </a:lnTo>
                    <a:lnTo>
                      <a:pt x="15128" y="18462"/>
                    </a:lnTo>
                    <a:lnTo>
                      <a:pt x="17205" y="18462"/>
                    </a:lnTo>
                    <a:lnTo>
                      <a:pt x="17205" y="17222"/>
                    </a:lnTo>
                    <a:lnTo>
                      <a:pt x="15128" y="17222"/>
                    </a:lnTo>
                    <a:lnTo>
                      <a:pt x="15128" y="15497"/>
                    </a:lnTo>
                    <a:lnTo>
                      <a:pt x="17205" y="15497"/>
                    </a:lnTo>
                    <a:lnTo>
                      <a:pt x="17205" y="13977"/>
                    </a:lnTo>
                    <a:lnTo>
                      <a:pt x="10800" y="13977"/>
                    </a:lnTo>
                    <a:lnTo>
                      <a:pt x="10800" y="15497"/>
                    </a:lnTo>
                    <a:lnTo>
                      <a:pt x="12878" y="15497"/>
                    </a:lnTo>
                    <a:lnTo>
                      <a:pt x="12878" y="17222"/>
                    </a:lnTo>
                    <a:lnTo>
                      <a:pt x="12878" y="17222"/>
                    </a:lnTo>
                    <a:lnTo>
                      <a:pt x="10800" y="17222"/>
                    </a:lnTo>
                    <a:lnTo>
                      <a:pt x="10800" y="18462"/>
                    </a:lnTo>
                    <a:lnTo>
                      <a:pt x="12878" y="18462"/>
                    </a:lnTo>
                    <a:lnTo>
                      <a:pt x="12878" y="20186"/>
                    </a:lnTo>
                    <a:lnTo>
                      <a:pt x="12878" y="20186"/>
                    </a:lnTo>
                    <a:lnTo>
                      <a:pt x="10800" y="20186"/>
                    </a:lnTo>
                    <a:cubicBezTo>
                      <a:pt x="10800" y="20186"/>
                      <a:pt x="10800" y="21600"/>
                      <a:pt x="10800" y="21600"/>
                    </a:cubicBezTo>
                    <a:close/>
                    <a:moveTo>
                      <a:pt x="15128" y="0"/>
                    </a:moveTo>
                    <a:lnTo>
                      <a:pt x="15128" y="432"/>
                    </a:lnTo>
                    <a:lnTo>
                      <a:pt x="10800" y="432"/>
                    </a:lnTo>
                    <a:lnTo>
                      <a:pt x="10800" y="1784"/>
                    </a:lnTo>
                    <a:lnTo>
                      <a:pt x="17205" y="1784"/>
                    </a:lnTo>
                    <a:lnTo>
                      <a:pt x="17205" y="0"/>
                    </a:lnTo>
                    <a:lnTo>
                      <a:pt x="15128" y="0"/>
                    </a:lnTo>
                    <a:cubicBezTo>
                      <a:pt x="15128" y="0"/>
                      <a:pt x="15128" y="0"/>
                      <a:pt x="15128" y="0"/>
                    </a:cubicBezTo>
                    <a:close/>
                    <a:moveTo>
                      <a:pt x="17205" y="21600"/>
                    </a:moveTo>
                    <a:lnTo>
                      <a:pt x="21600" y="21600"/>
                    </a:lnTo>
                    <a:lnTo>
                      <a:pt x="21600" y="432"/>
                    </a:lnTo>
                    <a:lnTo>
                      <a:pt x="19283" y="432"/>
                    </a:lnTo>
                    <a:lnTo>
                      <a:pt x="19283" y="0"/>
                    </a:lnTo>
                    <a:lnTo>
                      <a:pt x="17205" y="0"/>
                    </a:lnTo>
                    <a:lnTo>
                      <a:pt x="17205" y="1784"/>
                    </a:lnTo>
                    <a:lnTo>
                      <a:pt x="19283" y="1784"/>
                    </a:lnTo>
                    <a:lnTo>
                      <a:pt x="19283" y="13977"/>
                    </a:lnTo>
                    <a:lnTo>
                      <a:pt x="19283" y="13977"/>
                    </a:lnTo>
                    <a:lnTo>
                      <a:pt x="17205" y="13977"/>
                    </a:lnTo>
                    <a:lnTo>
                      <a:pt x="17205" y="15497"/>
                    </a:lnTo>
                    <a:lnTo>
                      <a:pt x="19283" y="15497"/>
                    </a:lnTo>
                    <a:lnTo>
                      <a:pt x="19283" y="17222"/>
                    </a:lnTo>
                    <a:lnTo>
                      <a:pt x="19283" y="17222"/>
                    </a:lnTo>
                    <a:lnTo>
                      <a:pt x="17205" y="17222"/>
                    </a:lnTo>
                    <a:lnTo>
                      <a:pt x="17205" y="18462"/>
                    </a:lnTo>
                    <a:lnTo>
                      <a:pt x="19283" y="18462"/>
                    </a:lnTo>
                    <a:lnTo>
                      <a:pt x="19283" y="20186"/>
                    </a:lnTo>
                    <a:lnTo>
                      <a:pt x="19283" y="20186"/>
                    </a:lnTo>
                    <a:lnTo>
                      <a:pt x="17205" y="20186"/>
                    </a:lnTo>
                    <a:cubicBezTo>
                      <a:pt x="17205" y="20186"/>
                      <a:pt x="17205" y="21600"/>
                      <a:pt x="17205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2" name="Freeform: Shape 103"/>
              <p:cNvSpPr/>
              <p:nvPr/>
            </p:nvSpPr>
            <p:spPr>
              <a:xfrm>
                <a:off x="2155194" y="5481486"/>
                <a:ext cx="267745" cy="2677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50" y="12549"/>
                    </a:moveTo>
                    <a:lnTo>
                      <a:pt x="48" y="13189"/>
                    </a:lnTo>
                    <a:lnTo>
                      <a:pt x="1634" y="16906"/>
                    </a:lnTo>
                    <a:lnTo>
                      <a:pt x="3135" y="16266"/>
                    </a:lnTo>
                    <a:cubicBezTo>
                      <a:pt x="3782" y="17176"/>
                      <a:pt x="4573" y="17951"/>
                      <a:pt x="5495" y="18578"/>
                    </a:cubicBezTo>
                    <a:lnTo>
                      <a:pt x="4887" y="20092"/>
                    </a:lnTo>
                    <a:lnTo>
                      <a:pt x="8636" y="21600"/>
                    </a:lnTo>
                    <a:lnTo>
                      <a:pt x="9245" y="20086"/>
                    </a:lnTo>
                    <a:cubicBezTo>
                      <a:pt x="9759" y="20172"/>
                      <a:pt x="10280" y="20216"/>
                      <a:pt x="10800" y="20216"/>
                    </a:cubicBezTo>
                    <a:lnTo>
                      <a:pt x="10800" y="17112"/>
                    </a:lnTo>
                    <a:cubicBezTo>
                      <a:pt x="8267" y="17110"/>
                      <a:pt x="5990" y="15605"/>
                      <a:pt x="4995" y="13274"/>
                    </a:cubicBezTo>
                    <a:cubicBezTo>
                      <a:pt x="3633" y="10074"/>
                      <a:pt x="5124" y="6361"/>
                      <a:pt x="8325" y="4996"/>
                    </a:cubicBezTo>
                    <a:lnTo>
                      <a:pt x="8325" y="4996"/>
                    </a:lnTo>
                    <a:cubicBezTo>
                      <a:pt x="9115" y="4658"/>
                      <a:pt x="9947" y="4488"/>
                      <a:pt x="10797" y="4488"/>
                    </a:cubicBezTo>
                    <a:lnTo>
                      <a:pt x="10800" y="4488"/>
                    </a:lnTo>
                    <a:lnTo>
                      <a:pt x="10800" y="1384"/>
                    </a:lnTo>
                    <a:cubicBezTo>
                      <a:pt x="10214" y="1384"/>
                      <a:pt x="9628" y="1438"/>
                      <a:pt x="9052" y="1550"/>
                    </a:cubicBezTo>
                    <a:lnTo>
                      <a:pt x="8411" y="47"/>
                    </a:lnTo>
                    <a:lnTo>
                      <a:pt x="4694" y="1632"/>
                    </a:lnTo>
                    <a:lnTo>
                      <a:pt x="5334" y="3135"/>
                    </a:lnTo>
                    <a:cubicBezTo>
                      <a:pt x="4425" y="3781"/>
                      <a:pt x="3649" y="4572"/>
                      <a:pt x="3022" y="5495"/>
                    </a:cubicBezTo>
                    <a:lnTo>
                      <a:pt x="1508" y="4886"/>
                    </a:lnTo>
                    <a:lnTo>
                      <a:pt x="0" y="8635"/>
                    </a:lnTo>
                    <a:lnTo>
                      <a:pt x="1516" y="9244"/>
                    </a:lnTo>
                    <a:cubicBezTo>
                      <a:pt x="1329" y="10343"/>
                      <a:pt x="1341" y="11452"/>
                      <a:pt x="1550" y="12549"/>
                    </a:cubicBezTo>
                    <a:close/>
                    <a:moveTo>
                      <a:pt x="10800" y="20216"/>
                    </a:moveTo>
                    <a:cubicBezTo>
                      <a:pt x="11387" y="20216"/>
                      <a:pt x="11972" y="20161"/>
                      <a:pt x="12548" y="20050"/>
                    </a:cubicBezTo>
                    <a:lnTo>
                      <a:pt x="13189" y="21553"/>
                    </a:lnTo>
                    <a:lnTo>
                      <a:pt x="16906" y="19968"/>
                    </a:lnTo>
                    <a:lnTo>
                      <a:pt x="16266" y="18465"/>
                    </a:lnTo>
                    <a:cubicBezTo>
                      <a:pt x="17175" y="17819"/>
                      <a:pt x="17951" y="17027"/>
                      <a:pt x="18578" y="16104"/>
                    </a:cubicBezTo>
                    <a:lnTo>
                      <a:pt x="20093" y="16714"/>
                    </a:lnTo>
                    <a:lnTo>
                      <a:pt x="21600" y="12965"/>
                    </a:lnTo>
                    <a:lnTo>
                      <a:pt x="20086" y="12356"/>
                    </a:lnTo>
                    <a:cubicBezTo>
                      <a:pt x="20271" y="11256"/>
                      <a:pt x="20259" y="10148"/>
                      <a:pt x="20051" y="9051"/>
                    </a:cubicBezTo>
                    <a:lnTo>
                      <a:pt x="21552" y="8410"/>
                    </a:lnTo>
                    <a:lnTo>
                      <a:pt x="19968" y="4694"/>
                    </a:lnTo>
                    <a:lnTo>
                      <a:pt x="18466" y="5333"/>
                    </a:lnTo>
                    <a:cubicBezTo>
                      <a:pt x="17820" y="4424"/>
                      <a:pt x="17026" y="3649"/>
                      <a:pt x="16105" y="3022"/>
                    </a:cubicBezTo>
                    <a:lnTo>
                      <a:pt x="16715" y="1507"/>
                    </a:lnTo>
                    <a:lnTo>
                      <a:pt x="12966" y="0"/>
                    </a:lnTo>
                    <a:lnTo>
                      <a:pt x="12357" y="1514"/>
                    </a:lnTo>
                    <a:cubicBezTo>
                      <a:pt x="11842" y="1428"/>
                      <a:pt x="11321" y="1384"/>
                      <a:pt x="10800" y="1384"/>
                    </a:cubicBezTo>
                    <a:lnTo>
                      <a:pt x="10800" y="4488"/>
                    </a:lnTo>
                    <a:cubicBezTo>
                      <a:pt x="13334" y="4489"/>
                      <a:pt x="15611" y="5995"/>
                      <a:pt x="16605" y="8325"/>
                    </a:cubicBezTo>
                    <a:cubicBezTo>
                      <a:pt x="17969" y="11526"/>
                      <a:pt x="16476" y="15239"/>
                      <a:pt x="13276" y="16604"/>
                    </a:cubicBezTo>
                    <a:cubicBezTo>
                      <a:pt x="12486" y="16942"/>
                      <a:pt x="11654" y="17112"/>
                      <a:pt x="10803" y="17112"/>
                    </a:cubicBezTo>
                    <a:lnTo>
                      <a:pt x="10800" y="17112"/>
                    </a:lnTo>
                    <a:cubicBezTo>
                      <a:pt x="10800" y="17112"/>
                      <a:pt x="10800" y="20216"/>
                      <a:pt x="10800" y="2021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3" name="Freeform: Shape 104"/>
              <p:cNvSpPr/>
              <p:nvPr/>
            </p:nvSpPr>
            <p:spPr>
              <a:xfrm>
                <a:off x="4926126" y="1778275"/>
                <a:ext cx="196312" cy="1962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49" y="12548"/>
                    </a:moveTo>
                    <a:lnTo>
                      <a:pt x="48" y="13189"/>
                    </a:lnTo>
                    <a:lnTo>
                      <a:pt x="1634" y="16907"/>
                    </a:lnTo>
                    <a:lnTo>
                      <a:pt x="3135" y="16265"/>
                    </a:lnTo>
                    <a:cubicBezTo>
                      <a:pt x="3782" y="17175"/>
                      <a:pt x="4573" y="17951"/>
                      <a:pt x="5495" y="18579"/>
                    </a:cubicBezTo>
                    <a:lnTo>
                      <a:pt x="4887" y="20093"/>
                    </a:lnTo>
                    <a:lnTo>
                      <a:pt x="8636" y="21600"/>
                    </a:lnTo>
                    <a:lnTo>
                      <a:pt x="9245" y="20086"/>
                    </a:lnTo>
                    <a:cubicBezTo>
                      <a:pt x="9759" y="20172"/>
                      <a:pt x="10279" y="20215"/>
                      <a:pt x="10800" y="20215"/>
                    </a:cubicBezTo>
                    <a:lnTo>
                      <a:pt x="10800" y="17112"/>
                    </a:lnTo>
                    <a:cubicBezTo>
                      <a:pt x="8266" y="17111"/>
                      <a:pt x="5989" y="15604"/>
                      <a:pt x="4995" y="13276"/>
                    </a:cubicBezTo>
                    <a:cubicBezTo>
                      <a:pt x="3633" y="10074"/>
                      <a:pt x="5124" y="6361"/>
                      <a:pt x="8325" y="4996"/>
                    </a:cubicBezTo>
                    <a:lnTo>
                      <a:pt x="8325" y="4996"/>
                    </a:lnTo>
                    <a:cubicBezTo>
                      <a:pt x="9115" y="4659"/>
                      <a:pt x="9946" y="4487"/>
                      <a:pt x="10797" y="4487"/>
                    </a:cubicBezTo>
                    <a:lnTo>
                      <a:pt x="10800" y="4487"/>
                    </a:lnTo>
                    <a:lnTo>
                      <a:pt x="10800" y="1384"/>
                    </a:lnTo>
                    <a:cubicBezTo>
                      <a:pt x="10214" y="1386"/>
                      <a:pt x="9628" y="1439"/>
                      <a:pt x="9052" y="1549"/>
                    </a:cubicBezTo>
                    <a:lnTo>
                      <a:pt x="8412" y="47"/>
                    </a:lnTo>
                    <a:lnTo>
                      <a:pt x="4694" y="1632"/>
                    </a:lnTo>
                    <a:lnTo>
                      <a:pt x="5334" y="3135"/>
                    </a:lnTo>
                    <a:cubicBezTo>
                      <a:pt x="4426" y="3781"/>
                      <a:pt x="3649" y="4573"/>
                      <a:pt x="3022" y="5496"/>
                    </a:cubicBezTo>
                    <a:lnTo>
                      <a:pt x="1507" y="4886"/>
                    </a:lnTo>
                    <a:lnTo>
                      <a:pt x="0" y="8635"/>
                    </a:lnTo>
                    <a:lnTo>
                      <a:pt x="1516" y="9244"/>
                    </a:lnTo>
                    <a:cubicBezTo>
                      <a:pt x="1329" y="10343"/>
                      <a:pt x="1341" y="11453"/>
                      <a:pt x="1549" y="12548"/>
                    </a:cubicBezTo>
                    <a:close/>
                    <a:moveTo>
                      <a:pt x="10800" y="20215"/>
                    </a:moveTo>
                    <a:cubicBezTo>
                      <a:pt x="11386" y="20215"/>
                      <a:pt x="11971" y="20160"/>
                      <a:pt x="12547" y="20051"/>
                    </a:cubicBezTo>
                    <a:lnTo>
                      <a:pt x="13189" y="21553"/>
                    </a:lnTo>
                    <a:lnTo>
                      <a:pt x="16906" y="19968"/>
                    </a:lnTo>
                    <a:lnTo>
                      <a:pt x="16265" y="18466"/>
                    </a:lnTo>
                    <a:cubicBezTo>
                      <a:pt x="17176" y="17819"/>
                      <a:pt x="17951" y="17027"/>
                      <a:pt x="18578" y="16105"/>
                    </a:cubicBezTo>
                    <a:lnTo>
                      <a:pt x="20092" y="16714"/>
                    </a:lnTo>
                    <a:lnTo>
                      <a:pt x="21600" y="12965"/>
                    </a:lnTo>
                    <a:lnTo>
                      <a:pt x="20086" y="12356"/>
                    </a:lnTo>
                    <a:cubicBezTo>
                      <a:pt x="20271" y="11256"/>
                      <a:pt x="20258" y="10147"/>
                      <a:pt x="20051" y="9052"/>
                    </a:cubicBezTo>
                    <a:lnTo>
                      <a:pt x="21552" y="8410"/>
                    </a:lnTo>
                    <a:lnTo>
                      <a:pt x="19968" y="4694"/>
                    </a:lnTo>
                    <a:lnTo>
                      <a:pt x="18466" y="5334"/>
                    </a:lnTo>
                    <a:cubicBezTo>
                      <a:pt x="17819" y="4425"/>
                      <a:pt x="17026" y="3649"/>
                      <a:pt x="16105" y="3022"/>
                    </a:cubicBezTo>
                    <a:lnTo>
                      <a:pt x="16714" y="1507"/>
                    </a:lnTo>
                    <a:lnTo>
                      <a:pt x="12965" y="0"/>
                    </a:lnTo>
                    <a:lnTo>
                      <a:pt x="12357" y="1514"/>
                    </a:lnTo>
                    <a:cubicBezTo>
                      <a:pt x="11842" y="1427"/>
                      <a:pt x="11322" y="1384"/>
                      <a:pt x="10800" y="1384"/>
                    </a:cubicBezTo>
                    <a:lnTo>
                      <a:pt x="10800" y="4487"/>
                    </a:lnTo>
                    <a:cubicBezTo>
                      <a:pt x="13333" y="4489"/>
                      <a:pt x="15611" y="5996"/>
                      <a:pt x="16605" y="8324"/>
                    </a:cubicBezTo>
                    <a:cubicBezTo>
                      <a:pt x="17969" y="11526"/>
                      <a:pt x="16475" y="15240"/>
                      <a:pt x="13276" y="16605"/>
                    </a:cubicBezTo>
                    <a:cubicBezTo>
                      <a:pt x="12486" y="16941"/>
                      <a:pt x="11654" y="17112"/>
                      <a:pt x="10803" y="17112"/>
                    </a:cubicBezTo>
                    <a:lnTo>
                      <a:pt x="10800" y="17112"/>
                    </a:lnTo>
                    <a:cubicBezTo>
                      <a:pt x="10800" y="17112"/>
                      <a:pt x="10800" y="20215"/>
                      <a:pt x="10800" y="2021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4" name="Freeform: Shape 105"/>
              <p:cNvSpPr/>
              <p:nvPr/>
            </p:nvSpPr>
            <p:spPr>
              <a:xfrm>
                <a:off x="5832507" y="3850001"/>
                <a:ext cx="152687" cy="1438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699" y="21600"/>
                    </a:moveTo>
                    <a:cubicBezTo>
                      <a:pt x="5742" y="21600"/>
                      <a:pt x="7398" y="19841"/>
                      <a:pt x="7398" y="17675"/>
                    </a:cubicBezTo>
                    <a:cubicBezTo>
                      <a:pt x="7398" y="17673"/>
                      <a:pt x="7398" y="17673"/>
                      <a:pt x="7398" y="17673"/>
                    </a:cubicBezTo>
                    <a:lnTo>
                      <a:pt x="7398" y="4932"/>
                    </a:lnTo>
                    <a:lnTo>
                      <a:pt x="19275" y="4932"/>
                    </a:lnTo>
                    <a:lnTo>
                      <a:pt x="19275" y="14028"/>
                    </a:lnTo>
                    <a:cubicBezTo>
                      <a:pt x="18851" y="13848"/>
                      <a:pt x="18387" y="13747"/>
                      <a:pt x="17902" y="13747"/>
                    </a:cubicBezTo>
                    <a:cubicBezTo>
                      <a:pt x="15860" y="13747"/>
                      <a:pt x="14202" y="15506"/>
                      <a:pt x="14202" y="17673"/>
                    </a:cubicBezTo>
                    <a:cubicBezTo>
                      <a:pt x="14202" y="19841"/>
                      <a:pt x="15860" y="21600"/>
                      <a:pt x="17902" y="21600"/>
                    </a:cubicBezTo>
                    <a:cubicBezTo>
                      <a:pt x="19944" y="21600"/>
                      <a:pt x="21600" y="19841"/>
                      <a:pt x="21600" y="17675"/>
                    </a:cubicBezTo>
                    <a:cubicBezTo>
                      <a:pt x="21600" y="17673"/>
                      <a:pt x="21600" y="17673"/>
                      <a:pt x="21600" y="17673"/>
                    </a:cubicBezTo>
                    <a:lnTo>
                      <a:pt x="21600" y="17671"/>
                    </a:lnTo>
                    <a:lnTo>
                      <a:pt x="21600" y="4932"/>
                    </a:lnTo>
                    <a:lnTo>
                      <a:pt x="21600" y="0"/>
                    </a:lnTo>
                    <a:lnTo>
                      <a:pt x="19275" y="0"/>
                    </a:lnTo>
                    <a:lnTo>
                      <a:pt x="7398" y="0"/>
                    </a:lnTo>
                    <a:lnTo>
                      <a:pt x="5074" y="0"/>
                    </a:lnTo>
                    <a:lnTo>
                      <a:pt x="5074" y="4932"/>
                    </a:lnTo>
                    <a:lnTo>
                      <a:pt x="5074" y="14028"/>
                    </a:lnTo>
                    <a:cubicBezTo>
                      <a:pt x="4648" y="13848"/>
                      <a:pt x="4183" y="13747"/>
                      <a:pt x="3699" y="13747"/>
                    </a:cubicBezTo>
                    <a:cubicBezTo>
                      <a:pt x="1656" y="13747"/>
                      <a:pt x="0" y="15506"/>
                      <a:pt x="0" y="17673"/>
                    </a:cubicBezTo>
                    <a:cubicBezTo>
                      <a:pt x="0" y="19841"/>
                      <a:pt x="1656" y="21600"/>
                      <a:pt x="3699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5" name="Freeform: Shape 106"/>
              <p:cNvSpPr/>
              <p:nvPr/>
            </p:nvSpPr>
            <p:spPr>
              <a:xfrm>
                <a:off x="5489378" y="1732956"/>
                <a:ext cx="152687" cy="1438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699" y="21600"/>
                    </a:moveTo>
                    <a:cubicBezTo>
                      <a:pt x="5742" y="21600"/>
                      <a:pt x="7397" y="19842"/>
                      <a:pt x="7397" y="17674"/>
                    </a:cubicBezTo>
                    <a:cubicBezTo>
                      <a:pt x="7397" y="17672"/>
                      <a:pt x="7397" y="17672"/>
                      <a:pt x="7397" y="17671"/>
                    </a:cubicBezTo>
                    <a:lnTo>
                      <a:pt x="7397" y="4933"/>
                    </a:lnTo>
                    <a:lnTo>
                      <a:pt x="19275" y="4933"/>
                    </a:lnTo>
                    <a:lnTo>
                      <a:pt x="19275" y="14028"/>
                    </a:lnTo>
                    <a:cubicBezTo>
                      <a:pt x="18851" y="13848"/>
                      <a:pt x="18386" y="13749"/>
                      <a:pt x="17902" y="13749"/>
                    </a:cubicBezTo>
                    <a:cubicBezTo>
                      <a:pt x="15858" y="13749"/>
                      <a:pt x="14202" y="15505"/>
                      <a:pt x="14202" y="17673"/>
                    </a:cubicBezTo>
                    <a:cubicBezTo>
                      <a:pt x="14202" y="19842"/>
                      <a:pt x="15858" y="21600"/>
                      <a:pt x="17902" y="21600"/>
                    </a:cubicBezTo>
                    <a:cubicBezTo>
                      <a:pt x="19944" y="21600"/>
                      <a:pt x="21600" y="19842"/>
                      <a:pt x="21600" y="17674"/>
                    </a:cubicBezTo>
                    <a:cubicBezTo>
                      <a:pt x="21600" y="17672"/>
                      <a:pt x="21599" y="17672"/>
                      <a:pt x="21599" y="17671"/>
                    </a:cubicBezTo>
                    <a:lnTo>
                      <a:pt x="21600" y="17671"/>
                    </a:lnTo>
                    <a:lnTo>
                      <a:pt x="21600" y="4933"/>
                    </a:lnTo>
                    <a:lnTo>
                      <a:pt x="21600" y="0"/>
                    </a:lnTo>
                    <a:lnTo>
                      <a:pt x="19275" y="0"/>
                    </a:lnTo>
                    <a:lnTo>
                      <a:pt x="7397" y="0"/>
                    </a:lnTo>
                    <a:lnTo>
                      <a:pt x="5072" y="0"/>
                    </a:lnTo>
                    <a:lnTo>
                      <a:pt x="5072" y="4933"/>
                    </a:lnTo>
                    <a:lnTo>
                      <a:pt x="5072" y="14028"/>
                    </a:lnTo>
                    <a:cubicBezTo>
                      <a:pt x="4648" y="13848"/>
                      <a:pt x="4183" y="13749"/>
                      <a:pt x="3698" y="13749"/>
                    </a:cubicBezTo>
                    <a:cubicBezTo>
                      <a:pt x="1656" y="13749"/>
                      <a:pt x="0" y="15505"/>
                      <a:pt x="0" y="17673"/>
                    </a:cubicBezTo>
                    <a:cubicBezTo>
                      <a:pt x="0" y="19842"/>
                      <a:pt x="1656" y="21600"/>
                      <a:pt x="3699" y="2160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6" name="Freeform: Shape 107"/>
              <p:cNvSpPr/>
              <p:nvPr/>
            </p:nvSpPr>
            <p:spPr>
              <a:xfrm>
                <a:off x="782676" y="2464535"/>
                <a:ext cx="182545" cy="1719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699" y="21600"/>
                    </a:moveTo>
                    <a:cubicBezTo>
                      <a:pt x="5741" y="21600"/>
                      <a:pt x="7397" y="19843"/>
                      <a:pt x="7397" y="17674"/>
                    </a:cubicBezTo>
                    <a:cubicBezTo>
                      <a:pt x="7397" y="17672"/>
                      <a:pt x="7397" y="17672"/>
                      <a:pt x="7397" y="17671"/>
                    </a:cubicBezTo>
                    <a:lnTo>
                      <a:pt x="7397" y="4934"/>
                    </a:lnTo>
                    <a:lnTo>
                      <a:pt x="19276" y="4934"/>
                    </a:lnTo>
                    <a:lnTo>
                      <a:pt x="19276" y="14029"/>
                    </a:lnTo>
                    <a:cubicBezTo>
                      <a:pt x="18851" y="13848"/>
                      <a:pt x="18387" y="13748"/>
                      <a:pt x="17902" y="13748"/>
                    </a:cubicBezTo>
                    <a:cubicBezTo>
                      <a:pt x="15859" y="13748"/>
                      <a:pt x="14203" y="15506"/>
                      <a:pt x="14203" y="17674"/>
                    </a:cubicBezTo>
                    <a:cubicBezTo>
                      <a:pt x="14203" y="19843"/>
                      <a:pt x="15859" y="21600"/>
                      <a:pt x="17902" y="21600"/>
                    </a:cubicBezTo>
                    <a:cubicBezTo>
                      <a:pt x="19944" y="21600"/>
                      <a:pt x="21600" y="19843"/>
                      <a:pt x="21600" y="17674"/>
                    </a:cubicBezTo>
                    <a:cubicBezTo>
                      <a:pt x="21600" y="17672"/>
                      <a:pt x="21599" y="17672"/>
                      <a:pt x="21599" y="17671"/>
                    </a:cubicBezTo>
                    <a:lnTo>
                      <a:pt x="21600" y="17671"/>
                    </a:lnTo>
                    <a:lnTo>
                      <a:pt x="21600" y="4934"/>
                    </a:lnTo>
                    <a:lnTo>
                      <a:pt x="21600" y="0"/>
                    </a:lnTo>
                    <a:lnTo>
                      <a:pt x="19276" y="0"/>
                    </a:lnTo>
                    <a:lnTo>
                      <a:pt x="7397" y="0"/>
                    </a:lnTo>
                    <a:lnTo>
                      <a:pt x="5074" y="0"/>
                    </a:lnTo>
                    <a:lnTo>
                      <a:pt x="5074" y="4934"/>
                    </a:lnTo>
                    <a:lnTo>
                      <a:pt x="5074" y="14029"/>
                    </a:lnTo>
                    <a:cubicBezTo>
                      <a:pt x="4648" y="13848"/>
                      <a:pt x="4184" y="13748"/>
                      <a:pt x="3699" y="13748"/>
                    </a:cubicBezTo>
                    <a:cubicBezTo>
                      <a:pt x="1656" y="13748"/>
                      <a:pt x="0" y="15506"/>
                      <a:pt x="0" y="17674"/>
                    </a:cubicBezTo>
                    <a:cubicBezTo>
                      <a:pt x="0" y="19843"/>
                      <a:pt x="1656" y="21600"/>
                      <a:pt x="3699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7" name="Freeform: Shape 108"/>
              <p:cNvSpPr/>
              <p:nvPr/>
            </p:nvSpPr>
            <p:spPr>
              <a:xfrm>
                <a:off x="2090453" y="5377899"/>
                <a:ext cx="110665" cy="1385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597" y="8668"/>
                      <a:pt x="3967" y="16213"/>
                      <a:pt x="8319" y="21600"/>
                    </a:cubicBezTo>
                    <a:cubicBezTo>
                      <a:pt x="15778" y="16142"/>
                      <a:pt x="20718" y="8532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8" name="Freeform: Shape 109"/>
              <p:cNvSpPr/>
              <p:nvPr/>
            </p:nvSpPr>
            <p:spPr>
              <a:xfrm>
                <a:off x="2090453" y="5203097"/>
                <a:ext cx="110665" cy="138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319" y="0"/>
                    </a:moveTo>
                    <a:cubicBezTo>
                      <a:pt x="3967" y="5388"/>
                      <a:pt x="597" y="12927"/>
                      <a:pt x="0" y="21600"/>
                    </a:cubicBezTo>
                    <a:lnTo>
                      <a:pt x="21600" y="21600"/>
                    </a:lnTo>
                    <a:cubicBezTo>
                      <a:pt x="20718" y="13069"/>
                      <a:pt x="15777" y="5457"/>
                      <a:pt x="83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19" name="Freeform: Shape 110"/>
              <p:cNvSpPr/>
              <p:nvPr/>
            </p:nvSpPr>
            <p:spPr>
              <a:xfrm>
                <a:off x="2006289" y="5144829"/>
                <a:ext cx="97489" cy="1934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10515" y="21600"/>
                    </a:lnTo>
                    <a:cubicBezTo>
                      <a:pt x="11216" y="14423"/>
                      <a:pt x="15675" y="8205"/>
                      <a:pt x="21600" y="3713"/>
                    </a:cubicBezTo>
                    <a:cubicBezTo>
                      <a:pt x="15284" y="1648"/>
                      <a:pt x="7920" y="32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0" name="Freeform: Shape 111"/>
              <p:cNvSpPr/>
              <p:nvPr/>
            </p:nvSpPr>
            <p:spPr>
              <a:xfrm>
                <a:off x="1870332" y="5377899"/>
                <a:ext cx="99133" cy="1934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10747" y="0"/>
                    </a:lnTo>
                    <a:cubicBezTo>
                      <a:pt x="10062" y="7113"/>
                      <a:pt x="5747" y="13284"/>
                      <a:pt x="0" y="17765"/>
                    </a:cubicBezTo>
                    <a:cubicBezTo>
                      <a:pt x="6290" y="19900"/>
                      <a:pt x="13660" y="21265"/>
                      <a:pt x="2160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1" name="Freeform: Shape 112"/>
              <p:cNvSpPr/>
              <p:nvPr/>
            </p:nvSpPr>
            <p:spPr>
              <a:xfrm>
                <a:off x="1870332" y="5144829"/>
                <a:ext cx="99133" cy="1934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47" y="21600"/>
                    </a:moveTo>
                    <a:lnTo>
                      <a:pt x="21600" y="21600"/>
                    </a:lnTo>
                    <a:lnTo>
                      <a:pt x="21600" y="0"/>
                    </a:lnTo>
                    <a:cubicBezTo>
                      <a:pt x="13660" y="333"/>
                      <a:pt x="6291" y="1700"/>
                      <a:pt x="0" y="3833"/>
                    </a:cubicBezTo>
                    <a:cubicBezTo>
                      <a:pt x="5747" y="8317"/>
                      <a:pt x="10062" y="14486"/>
                      <a:pt x="10747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2" name="Freeform: Shape 113"/>
              <p:cNvSpPr/>
              <p:nvPr/>
            </p:nvSpPr>
            <p:spPr>
              <a:xfrm>
                <a:off x="1779693" y="5377898"/>
                <a:ext cx="108320" cy="1372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276" y="21600"/>
                    </a:moveTo>
                    <a:cubicBezTo>
                      <a:pt x="17638" y="16176"/>
                      <a:pt x="20997" y="8641"/>
                      <a:pt x="21600" y="0"/>
                    </a:cubicBezTo>
                    <a:lnTo>
                      <a:pt x="0" y="0"/>
                    </a:lnTo>
                    <a:cubicBezTo>
                      <a:pt x="889" y="8506"/>
                      <a:pt x="5822" y="16104"/>
                      <a:pt x="13276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3" name="Freeform: Shape 114"/>
              <p:cNvSpPr/>
              <p:nvPr/>
            </p:nvSpPr>
            <p:spPr>
              <a:xfrm>
                <a:off x="1779693" y="5203097"/>
                <a:ext cx="108320" cy="1372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276" y="0"/>
                    </a:moveTo>
                    <a:cubicBezTo>
                      <a:pt x="5822" y="5494"/>
                      <a:pt x="889" y="13093"/>
                      <a:pt x="0" y="21600"/>
                    </a:cubicBezTo>
                    <a:lnTo>
                      <a:pt x="21600" y="21600"/>
                    </a:lnTo>
                    <a:cubicBezTo>
                      <a:pt x="20997" y="12956"/>
                      <a:pt x="17638" y="5422"/>
                      <a:pt x="132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4" name="Freeform: Shape 115"/>
              <p:cNvSpPr/>
              <p:nvPr/>
            </p:nvSpPr>
            <p:spPr>
              <a:xfrm>
                <a:off x="2006289" y="5377899"/>
                <a:ext cx="97489" cy="1934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7920" y="21271"/>
                      <a:pt x="15284" y="19951"/>
                      <a:pt x="21600" y="17887"/>
                    </a:cubicBezTo>
                    <a:cubicBezTo>
                      <a:pt x="15675" y="13392"/>
                      <a:pt x="11218" y="7176"/>
                      <a:pt x="10515" y="0"/>
                    </a:cubicBez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5" name="Freeform: Shape 116"/>
              <p:cNvSpPr/>
              <p:nvPr/>
            </p:nvSpPr>
            <p:spPr>
              <a:xfrm>
                <a:off x="2440057" y="1422197"/>
                <a:ext cx="36585" cy="458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603" y="8670"/>
                      <a:pt x="3970" y="16208"/>
                      <a:pt x="8322" y="21600"/>
                    </a:cubicBezTo>
                    <a:cubicBezTo>
                      <a:pt x="15775" y="16138"/>
                      <a:pt x="20715" y="8529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6" name="Freeform: Shape 117"/>
              <p:cNvSpPr/>
              <p:nvPr/>
            </p:nvSpPr>
            <p:spPr>
              <a:xfrm>
                <a:off x="2440057" y="1370405"/>
                <a:ext cx="36585" cy="458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322" y="0"/>
                    </a:moveTo>
                    <a:cubicBezTo>
                      <a:pt x="3970" y="5386"/>
                      <a:pt x="603" y="12926"/>
                      <a:pt x="0" y="21600"/>
                    </a:cubicBezTo>
                    <a:lnTo>
                      <a:pt x="21600" y="21600"/>
                    </a:lnTo>
                    <a:cubicBezTo>
                      <a:pt x="20715" y="13069"/>
                      <a:pt x="15775" y="5460"/>
                      <a:pt x="83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7" name="Freeform: Shape 118"/>
              <p:cNvSpPr/>
              <p:nvPr/>
            </p:nvSpPr>
            <p:spPr>
              <a:xfrm>
                <a:off x="2414160" y="1350981"/>
                <a:ext cx="32217" cy="63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21600"/>
                    </a:lnTo>
                    <a:lnTo>
                      <a:pt x="10509" y="21600"/>
                    </a:lnTo>
                    <a:cubicBezTo>
                      <a:pt x="11214" y="14424"/>
                      <a:pt x="15676" y="8204"/>
                      <a:pt x="21600" y="3713"/>
                    </a:cubicBezTo>
                    <a:cubicBezTo>
                      <a:pt x="15286" y="1647"/>
                      <a:pt x="7919" y="326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8" name="Freeform: Shape 119"/>
              <p:cNvSpPr/>
              <p:nvPr/>
            </p:nvSpPr>
            <p:spPr>
              <a:xfrm>
                <a:off x="2368841" y="1422198"/>
                <a:ext cx="32763" cy="639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10746" y="0"/>
                    </a:lnTo>
                    <a:cubicBezTo>
                      <a:pt x="10062" y="7112"/>
                      <a:pt x="5742" y="13282"/>
                      <a:pt x="0" y="17765"/>
                    </a:cubicBezTo>
                    <a:cubicBezTo>
                      <a:pt x="6292" y="19900"/>
                      <a:pt x="13659" y="21266"/>
                      <a:pt x="2160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29" name="Freeform: Shape 120"/>
              <p:cNvSpPr/>
              <p:nvPr/>
            </p:nvSpPr>
            <p:spPr>
              <a:xfrm>
                <a:off x="2368841" y="1350981"/>
                <a:ext cx="32763" cy="63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46" y="21600"/>
                    </a:moveTo>
                    <a:lnTo>
                      <a:pt x="21600" y="21600"/>
                    </a:lnTo>
                    <a:lnTo>
                      <a:pt x="21600" y="0"/>
                    </a:lnTo>
                    <a:cubicBezTo>
                      <a:pt x="13659" y="334"/>
                      <a:pt x="6292" y="1697"/>
                      <a:pt x="0" y="3832"/>
                    </a:cubicBezTo>
                    <a:cubicBezTo>
                      <a:pt x="5742" y="8315"/>
                      <a:pt x="10062" y="14485"/>
                      <a:pt x="10746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0" name="Freeform: Shape 121"/>
              <p:cNvSpPr/>
              <p:nvPr/>
            </p:nvSpPr>
            <p:spPr>
              <a:xfrm>
                <a:off x="2336470" y="1422197"/>
                <a:ext cx="35795" cy="453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279" y="21600"/>
                    </a:moveTo>
                    <a:cubicBezTo>
                      <a:pt x="17642" y="16174"/>
                      <a:pt x="20999" y="8643"/>
                      <a:pt x="21600" y="0"/>
                    </a:cubicBezTo>
                    <a:lnTo>
                      <a:pt x="0" y="0"/>
                    </a:lnTo>
                    <a:cubicBezTo>
                      <a:pt x="889" y="8509"/>
                      <a:pt x="5816" y="16104"/>
                      <a:pt x="13279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1" name="Freeform: Shape 122"/>
              <p:cNvSpPr/>
              <p:nvPr/>
            </p:nvSpPr>
            <p:spPr>
              <a:xfrm>
                <a:off x="2336470" y="1370405"/>
                <a:ext cx="35795" cy="453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279" y="0"/>
                    </a:moveTo>
                    <a:cubicBezTo>
                      <a:pt x="5816" y="5495"/>
                      <a:pt x="889" y="13095"/>
                      <a:pt x="0" y="21600"/>
                    </a:cubicBezTo>
                    <a:lnTo>
                      <a:pt x="21600" y="21600"/>
                    </a:lnTo>
                    <a:cubicBezTo>
                      <a:pt x="20999" y="12958"/>
                      <a:pt x="17642" y="5424"/>
                      <a:pt x="132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2" name="Freeform: Shape 123"/>
              <p:cNvSpPr/>
              <p:nvPr/>
            </p:nvSpPr>
            <p:spPr>
              <a:xfrm>
                <a:off x="2414160" y="1422198"/>
                <a:ext cx="32217" cy="639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7919" y="21271"/>
                      <a:pt x="15286" y="19952"/>
                      <a:pt x="21600" y="17886"/>
                    </a:cubicBezTo>
                    <a:cubicBezTo>
                      <a:pt x="15676" y="13393"/>
                      <a:pt x="11214" y="7179"/>
                      <a:pt x="10509" y="0"/>
                    </a:cubicBez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3" name="Freeform: Shape 124"/>
              <p:cNvSpPr/>
              <p:nvPr/>
            </p:nvSpPr>
            <p:spPr>
              <a:xfrm>
                <a:off x="3346436" y="1059645"/>
                <a:ext cx="154217" cy="1542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203"/>
                    </a:moveTo>
                    <a:lnTo>
                      <a:pt x="19371" y="10203"/>
                    </a:lnTo>
                    <a:lnTo>
                      <a:pt x="21257" y="8318"/>
                    </a:lnTo>
                    <a:lnTo>
                      <a:pt x="20412" y="7475"/>
                    </a:lnTo>
                    <a:lnTo>
                      <a:pt x="17684" y="10203"/>
                    </a:lnTo>
                    <a:lnTo>
                      <a:pt x="16935" y="10203"/>
                    </a:lnTo>
                    <a:lnTo>
                      <a:pt x="17637" y="9501"/>
                    </a:lnTo>
                    <a:lnTo>
                      <a:pt x="16793" y="8658"/>
                    </a:lnTo>
                    <a:lnTo>
                      <a:pt x="15247" y="10203"/>
                    </a:lnTo>
                    <a:lnTo>
                      <a:pt x="14068" y="10203"/>
                    </a:lnTo>
                    <a:cubicBezTo>
                      <a:pt x="13983" y="9730"/>
                      <a:pt x="13797" y="9292"/>
                      <a:pt x="13533" y="8912"/>
                    </a:cubicBezTo>
                    <a:lnTo>
                      <a:pt x="14366" y="8077"/>
                    </a:lnTo>
                    <a:lnTo>
                      <a:pt x="16553" y="8077"/>
                    </a:lnTo>
                    <a:lnTo>
                      <a:pt x="16553" y="6884"/>
                    </a:lnTo>
                    <a:lnTo>
                      <a:pt x="15561" y="6884"/>
                    </a:lnTo>
                    <a:lnTo>
                      <a:pt x="16089" y="6355"/>
                    </a:lnTo>
                    <a:lnTo>
                      <a:pt x="19948" y="6355"/>
                    </a:lnTo>
                    <a:lnTo>
                      <a:pt x="19948" y="5161"/>
                    </a:lnTo>
                    <a:lnTo>
                      <a:pt x="17282" y="5161"/>
                    </a:lnTo>
                    <a:lnTo>
                      <a:pt x="18859" y="3586"/>
                    </a:lnTo>
                    <a:lnTo>
                      <a:pt x="18014" y="2741"/>
                    </a:lnTo>
                    <a:lnTo>
                      <a:pt x="16440" y="4318"/>
                    </a:lnTo>
                    <a:lnTo>
                      <a:pt x="16440" y="1652"/>
                    </a:lnTo>
                    <a:lnTo>
                      <a:pt x="15246" y="1652"/>
                    </a:lnTo>
                    <a:lnTo>
                      <a:pt x="15246" y="5511"/>
                    </a:lnTo>
                    <a:lnTo>
                      <a:pt x="14716" y="6041"/>
                    </a:lnTo>
                    <a:lnTo>
                      <a:pt x="14716" y="5048"/>
                    </a:lnTo>
                    <a:lnTo>
                      <a:pt x="13523" y="5048"/>
                    </a:lnTo>
                    <a:lnTo>
                      <a:pt x="13523" y="7235"/>
                    </a:lnTo>
                    <a:lnTo>
                      <a:pt x="12689" y="8069"/>
                    </a:lnTo>
                    <a:cubicBezTo>
                      <a:pt x="12308" y="7804"/>
                      <a:pt x="11870" y="7619"/>
                      <a:pt x="11397" y="7534"/>
                    </a:cubicBezTo>
                    <a:lnTo>
                      <a:pt x="11397" y="6353"/>
                    </a:lnTo>
                    <a:lnTo>
                      <a:pt x="12942" y="4808"/>
                    </a:lnTo>
                    <a:lnTo>
                      <a:pt x="12098" y="3965"/>
                    </a:lnTo>
                    <a:lnTo>
                      <a:pt x="11397" y="4666"/>
                    </a:lnTo>
                    <a:lnTo>
                      <a:pt x="11397" y="3918"/>
                    </a:lnTo>
                    <a:lnTo>
                      <a:pt x="14126" y="1188"/>
                    </a:lnTo>
                    <a:lnTo>
                      <a:pt x="13283" y="345"/>
                    </a:lnTo>
                    <a:lnTo>
                      <a:pt x="11397" y="2230"/>
                    </a:lnTo>
                    <a:lnTo>
                      <a:pt x="11397" y="0"/>
                    </a:lnTo>
                    <a:lnTo>
                      <a:pt x="10204" y="0"/>
                    </a:lnTo>
                    <a:lnTo>
                      <a:pt x="10204" y="2230"/>
                    </a:lnTo>
                    <a:lnTo>
                      <a:pt x="8319" y="345"/>
                    </a:lnTo>
                    <a:lnTo>
                      <a:pt x="7474" y="1188"/>
                    </a:lnTo>
                    <a:lnTo>
                      <a:pt x="10204" y="3918"/>
                    </a:lnTo>
                    <a:lnTo>
                      <a:pt x="10204" y="4666"/>
                    </a:lnTo>
                    <a:lnTo>
                      <a:pt x="9501" y="3963"/>
                    </a:lnTo>
                    <a:lnTo>
                      <a:pt x="8659" y="4808"/>
                    </a:lnTo>
                    <a:lnTo>
                      <a:pt x="10204" y="6353"/>
                    </a:lnTo>
                    <a:lnTo>
                      <a:pt x="10204" y="7534"/>
                    </a:lnTo>
                    <a:cubicBezTo>
                      <a:pt x="9730" y="7619"/>
                      <a:pt x="9292" y="7804"/>
                      <a:pt x="8912" y="8069"/>
                    </a:cubicBezTo>
                    <a:lnTo>
                      <a:pt x="8078" y="7234"/>
                    </a:lnTo>
                    <a:lnTo>
                      <a:pt x="8078" y="5048"/>
                    </a:lnTo>
                    <a:lnTo>
                      <a:pt x="6884" y="5048"/>
                    </a:lnTo>
                    <a:lnTo>
                      <a:pt x="6884" y="6041"/>
                    </a:lnTo>
                    <a:lnTo>
                      <a:pt x="6355" y="5511"/>
                    </a:lnTo>
                    <a:lnTo>
                      <a:pt x="6355" y="1652"/>
                    </a:lnTo>
                    <a:lnTo>
                      <a:pt x="5162" y="1652"/>
                    </a:lnTo>
                    <a:lnTo>
                      <a:pt x="5162" y="4318"/>
                    </a:lnTo>
                    <a:lnTo>
                      <a:pt x="3586" y="2741"/>
                    </a:lnTo>
                    <a:lnTo>
                      <a:pt x="2742" y="3586"/>
                    </a:lnTo>
                    <a:lnTo>
                      <a:pt x="4318" y="5161"/>
                    </a:lnTo>
                    <a:lnTo>
                      <a:pt x="1652" y="5161"/>
                    </a:lnTo>
                    <a:lnTo>
                      <a:pt x="1652" y="6355"/>
                    </a:lnTo>
                    <a:lnTo>
                      <a:pt x="5512" y="6355"/>
                    </a:lnTo>
                    <a:lnTo>
                      <a:pt x="6039" y="6884"/>
                    </a:lnTo>
                    <a:lnTo>
                      <a:pt x="5048" y="6884"/>
                    </a:lnTo>
                    <a:lnTo>
                      <a:pt x="5048" y="8077"/>
                    </a:lnTo>
                    <a:lnTo>
                      <a:pt x="7235" y="8077"/>
                    </a:lnTo>
                    <a:lnTo>
                      <a:pt x="8068" y="8912"/>
                    </a:lnTo>
                    <a:cubicBezTo>
                      <a:pt x="7805" y="9292"/>
                      <a:pt x="7620" y="9730"/>
                      <a:pt x="7533" y="10203"/>
                    </a:cubicBezTo>
                    <a:lnTo>
                      <a:pt x="6354" y="10203"/>
                    </a:lnTo>
                    <a:lnTo>
                      <a:pt x="4808" y="8658"/>
                    </a:lnTo>
                    <a:lnTo>
                      <a:pt x="3964" y="9501"/>
                    </a:lnTo>
                    <a:lnTo>
                      <a:pt x="4666" y="10203"/>
                    </a:lnTo>
                    <a:lnTo>
                      <a:pt x="3918" y="10203"/>
                    </a:lnTo>
                    <a:lnTo>
                      <a:pt x="1188" y="7475"/>
                    </a:lnTo>
                    <a:lnTo>
                      <a:pt x="344" y="8318"/>
                    </a:lnTo>
                    <a:lnTo>
                      <a:pt x="2230" y="10203"/>
                    </a:lnTo>
                    <a:lnTo>
                      <a:pt x="0" y="10203"/>
                    </a:lnTo>
                    <a:lnTo>
                      <a:pt x="0" y="11397"/>
                    </a:lnTo>
                    <a:lnTo>
                      <a:pt x="2230" y="11397"/>
                    </a:lnTo>
                    <a:lnTo>
                      <a:pt x="344" y="13282"/>
                    </a:lnTo>
                    <a:lnTo>
                      <a:pt x="1188" y="14125"/>
                    </a:lnTo>
                    <a:lnTo>
                      <a:pt x="3918" y="11397"/>
                    </a:lnTo>
                    <a:lnTo>
                      <a:pt x="4666" y="11397"/>
                    </a:lnTo>
                    <a:lnTo>
                      <a:pt x="3964" y="12099"/>
                    </a:lnTo>
                    <a:lnTo>
                      <a:pt x="4808" y="12942"/>
                    </a:lnTo>
                    <a:lnTo>
                      <a:pt x="6354" y="11397"/>
                    </a:lnTo>
                    <a:lnTo>
                      <a:pt x="7533" y="11397"/>
                    </a:lnTo>
                    <a:cubicBezTo>
                      <a:pt x="7620" y="11869"/>
                      <a:pt x="7805" y="12308"/>
                      <a:pt x="8068" y="12688"/>
                    </a:cubicBezTo>
                    <a:lnTo>
                      <a:pt x="7235" y="13521"/>
                    </a:lnTo>
                    <a:lnTo>
                      <a:pt x="5048" y="13521"/>
                    </a:lnTo>
                    <a:lnTo>
                      <a:pt x="5048" y="14716"/>
                    </a:lnTo>
                    <a:lnTo>
                      <a:pt x="6039" y="14716"/>
                    </a:lnTo>
                    <a:lnTo>
                      <a:pt x="5512" y="15245"/>
                    </a:lnTo>
                    <a:lnTo>
                      <a:pt x="1652" y="15245"/>
                    </a:lnTo>
                    <a:lnTo>
                      <a:pt x="1652" y="16438"/>
                    </a:lnTo>
                    <a:lnTo>
                      <a:pt x="4318" y="16438"/>
                    </a:lnTo>
                    <a:lnTo>
                      <a:pt x="2742" y="18014"/>
                    </a:lnTo>
                    <a:lnTo>
                      <a:pt x="3586" y="18858"/>
                    </a:lnTo>
                    <a:lnTo>
                      <a:pt x="5162" y="17282"/>
                    </a:lnTo>
                    <a:lnTo>
                      <a:pt x="5162" y="19947"/>
                    </a:lnTo>
                    <a:lnTo>
                      <a:pt x="6355" y="19947"/>
                    </a:lnTo>
                    <a:lnTo>
                      <a:pt x="6355" y="16088"/>
                    </a:lnTo>
                    <a:lnTo>
                      <a:pt x="6884" y="15559"/>
                    </a:lnTo>
                    <a:lnTo>
                      <a:pt x="6884" y="16552"/>
                    </a:lnTo>
                    <a:lnTo>
                      <a:pt x="8078" y="16552"/>
                    </a:lnTo>
                    <a:lnTo>
                      <a:pt x="8078" y="14366"/>
                    </a:lnTo>
                    <a:lnTo>
                      <a:pt x="8912" y="13531"/>
                    </a:lnTo>
                    <a:cubicBezTo>
                      <a:pt x="9292" y="13796"/>
                      <a:pt x="9730" y="13981"/>
                      <a:pt x="10204" y="14067"/>
                    </a:cubicBezTo>
                    <a:lnTo>
                      <a:pt x="10204" y="15247"/>
                    </a:lnTo>
                    <a:lnTo>
                      <a:pt x="8659" y="16792"/>
                    </a:lnTo>
                    <a:lnTo>
                      <a:pt x="9501" y="17635"/>
                    </a:lnTo>
                    <a:lnTo>
                      <a:pt x="10204" y="16934"/>
                    </a:lnTo>
                    <a:lnTo>
                      <a:pt x="10204" y="17682"/>
                    </a:lnTo>
                    <a:lnTo>
                      <a:pt x="7474" y="20412"/>
                    </a:lnTo>
                    <a:lnTo>
                      <a:pt x="8319" y="21255"/>
                    </a:lnTo>
                    <a:lnTo>
                      <a:pt x="10204" y="19370"/>
                    </a:lnTo>
                    <a:lnTo>
                      <a:pt x="10204" y="21600"/>
                    </a:lnTo>
                    <a:lnTo>
                      <a:pt x="11397" y="21600"/>
                    </a:lnTo>
                    <a:lnTo>
                      <a:pt x="11397" y="19370"/>
                    </a:lnTo>
                    <a:lnTo>
                      <a:pt x="13283" y="21255"/>
                    </a:lnTo>
                    <a:lnTo>
                      <a:pt x="14126" y="20412"/>
                    </a:lnTo>
                    <a:lnTo>
                      <a:pt x="11397" y="17682"/>
                    </a:lnTo>
                    <a:lnTo>
                      <a:pt x="11397" y="16934"/>
                    </a:lnTo>
                    <a:lnTo>
                      <a:pt x="12098" y="17635"/>
                    </a:lnTo>
                    <a:lnTo>
                      <a:pt x="12942" y="16792"/>
                    </a:lnTo>
                    <a:lnTo>
                      <a:pt x="11397" y="15247"/>
                    </a:lnTo>
                    <a:lnTo>
                      <a:pt x="11397" y="14067"/>
                    </a:lnTo>
                    <a:cubicBezTo>
                      <a:pt x="11870" y="13981"/>
                      <a:pt x="12308" y="13796"/>
                      <a:pt x="12689" y="13531"/>
                    </a:cubicBezTo>
                    <a:lnTo>
                      <a:pt x="13523" y="14366"/>
                    </a:lnTo>
                    <a:lnTo>
                      <a:pt x="13523" y="16552"/>
                    </a:lnTo>
                    <a:lnTo>
                      <a:pt x="14716" y="16552"/>
                    </a:lnTo>
                    <a:lnTo>
                      <a:pt x="14716" y="15559"/>
                    </a:lnTo>
                    <a:lnTo>
                      <a:pt x="15246" y="16089"/>
                    </a:lnTo>
                    <a:lnTo>
                      <a:pt x="15246" y="19948"/>
                    </a:lnTo>
                    <a:lnTo>
                      <a:pt x="16440" y="19948"/>
                    </a:lnTo>
                    <a:lnTo>
                      <a:pt x="16440" y="17282"/>
                    </a:lnTo>
                    <a:lnTo>
                      <a:pt x="18014" y="18858"/>
                    </a:lnTo>
                    <a:lnTo>
                      <a:pt x="18859" y="18014"/>
                    </a:lnTo>
                    <a:lnTo>
                      <a:pt x="17282" y="16438"/>
                    </a:lnTo>
                    <a:lnTo>
                      <a:pt x="19948" y="16438"/>
                    </a:lnTo>
                    <a:lnTo>
                      <a:pt x="19948" y="15245"/>
                    </a:lnTo>
                    <a:lnTo>
                      <a:pt x="16089" y="15245"/>
                    </a:lnTo>
                    <a:lnTo>
                      <a:pt x="15561" y="14716"/>
                    </a:lnTo>
                    <a:lnTo>
                      <a:pt x="16553" y="14716"/>
                    </a:lnTo>
                    <a:lnTo>
                      <a:pt x="16553" y="13521"/>
                    </a:lnTo>
                    <a:lnTo>
                      <a:pt x="14366" y="13521"/>
                    </a:lnTo>
                    <a:lnTo>
                      <a:pt x="13533" y="12688"/>
                    </a:lnTo>
                    <a:cubicBezTo>
                      <a:pt x="13797" y="12308"/>
                      <a:pt x="13983" y="11869"/>
                      <a:pt x="14068" y="11397"/>
                    </a:cubicBezTo>
                    <a:lnTo>
                      <a:pt x="15247" y="11397"/>
                    </a:lnTo>
                    <a:lnTo>
                      <a:pt x="16793" y="12942"/>
                    </a:lnTo>
                    <a:lnTo>
                      <a:pt x="17637" y="12099"/>
                    </a:lnTo>
                    <a:lnTo>
                      <a:pt x="16935" y="11397"/>
                    </a:lnTo>
                    <a:lnTo>
                      <a:pt x="17684" y="11397"/>
                    </a:lnTo>
                    <a:lnTo>
                      <a:pt x="20412" y="14125"/>
                    </a:lnTo>
                    <a:lnTo>
                      <a:pt x="21256" y="13282"/>
                    </a:lnTo>
                    <a:lnTo>
                      <a:pt x="19371" y="11397"/>
                    </a:lnTo>
                    <a:lnTo>
                      <a:pt x="21600" y="11397"/>
                    </a:lnTo>
                    <a:cubicBezTo>
                      <a:pt x="21600" y="11397"/>
                      <a:pt x="21600" y="10203"/>
                      <a:pt x="21600" y="1020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4" name="Freeform: Shape 125"/>
              <p:cNvSpPr/>
              <p:nvPr/>
            </p:nvSpPr>
            <p:spPr>
              <a:xfrm>
                <a:off x="1274711" y="2626388"/>
                <a:ext cx="298399" cy="2232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6" y="0"/>
                    </a:moveTo>
                    <a:cubicBezTo>
                      <a:pt x="4843" y="38"/>
                      <a:pt x="0" y="6541"/>
                      <a:pt x="0" y="14497"/>
                    </a:cubicBezTo>
                    <a:cubicBezTo>
                      <a:pt x="0" y="16913"/>
                      <a:pt x="454" y="19296"/>
                      <a:pt x="1310" y="21405"/>
                    </a:cubicBezTo>
                    <a:lnTo>
                      <a:pt x="1310" y="17573"/>
                    </a:lnTo>
                    <a:cubicBezTo>
                      <a:pt x="1310" y="16867"/>
                      <a:pt x="1499" y="16212"/>
                      <a:pt x="1828" y="15650"/>
                    </a:cubicBezTo>
                    <a:cubicBezTo>
                      <a:pt x="1801" y="15267"/>
                      <a:pt x="1787" y="14883"/>
                      <a:pt x="1787" y="14497"/>
                    </a:cubicBezTo>
                    <a:cubicBezTo>
                      <a:pt x="1787" y="7852"/>
                      <a:pt x="5832" y="2420"/>
                      <a:pt x="10796" y="2388"/>
                    </a:cubicBezTo>
                    <a:cubicBezTo>
                      <a:pt x="15768" y="2420"/>
                      <a:pt x="19813" y="7852"/>
                      <a:pt x="19813" y="14497"/>
                    </a:cubicBezTo>
                    <a:cubicBezTo>
                      <a:pt x="19813" y="14924"/>
                      <a:pt x="19795" y="15350"/>
                      <a:pt x="19761" y="15773"/>
                    </a:cubicBezTo>
                    <a:cubicBezTo>
                      <a:pt x="20048" y="16306"/>
                      <a:pt x="20210" y="16918"/>
                      <a:pt x="20210" y="17573"/>
                    </a:cubicBezTo>
                    <a:lnTo>
                      <a:pt x="20210" y="21600"/>
                    </a:lnTo>
                    <a:cubicBezTo>
                      <a:pt x="21119" y="19442"/>
                      <a:pt x="21600" y="16987"/>
                      <a:pt x="21600" y="14497"/>
                    </a:cubicBezTo>
                    <a:cubicBezTo>
                      <a:pt x="21600" y="6541"/>
                      <a:pt x="16757" y="38"/>
                      <a:pt x="107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5" name="Freeform: Shape 126"/>
              <p:cNvSpPr/>
              <p:nvPr/>
            </p:nvSpPr>
            <p:spPr>
              <a:xfrm>
                <a:off x="1300607" y="2775294"/>
                <a:ext cx="65277" cy="118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19" y="4533"/>
                    </a:moveTo>
                    <a:cubicBezTo>
                      <a:pt x="113" y="4910"/>
                      <a:pt x="0" y="5299"/>
                      <a:pt x="0" y="5698"/>
                    </a:cubicBezTo>
                    <a:lnTo>
                      <a:pt x="0" y="12659"/>
                    </a:lnTo>
                    <a:lnTo>
                      <a:pt x="0" y="15899"/>
                    </a:lnTo>
                    <a:cubicBezTo>
                      <a:pt x="0" y="19047"/>
                      <a:pt x="6807" y="21600"/>
                      <a:pt x="15201" y="21600"/>
                    </a:cubicBezTo>
                    <a:lnTo>
                      <a:pt x="21600" y="21600"/>
                    </a:lnTo>
                    <a:lnTo>
                      <a:pt x="21600" y="0"/>
                    </a:lnTo>
                    <a:lnTo>
                      <a:pt x="15201" y="0"/>
                    </a:lnTo>
                    <a:cubicBezTo>
                      <a:pt x="7872" y="0"/>
                      <a:pt x="1755" y="1943"/>
                      <a:pt x="319" y="453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6" name="Freeform: Shape 127"/>
              <p:cNvSpPr/>
              <p:nvPr/>
            </p:nvSpPr>
            <p:spPr>
              <a:xfrm>
                <a:off x="1481883" y="2775294"/>
                <a:ext cx="65270" cy="118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899"/>
                    </a:moveTo>
                    <a:lnTo>
                      <a:pt x="21600" y="12547"/>
                    </a:lnTo>
                    <a:lnTo>
                      <a:pt x="21600" y="5698"/>
                    </a:lnTo>
                    <a:cubicBezTo>
                      <a:pt x="21600" y="5454"/>
                      <a:pt x="21556" y="5212"/>
                      <a:pt x="21473" y="4975"/>
                    </a:cubicBezTo>
                    <a:cubicBezTo>
                      <a:pt x="20525" y="2168"/>
                      <a:pt x="14140" y="0"/>
                      <a:pt x="6399" y="0"/>
                    </a:cubicBezTo>
                    <a:lnTo>
                      <a:pt x="0" y="0"/>
                    </a:lnTo>
                    <a:lnTo>
                      <a:pt x="0" y="21600"/>
                    </a:lnTo>
                    <a:lnTo>
                      <a:pt x="6399" y="21600"/>
                    </a:lnTo>
                    <a:cubicBezTo>
                      <a:pt x="14793" y="21600"/>
                      <a:pt x="21600" y="19047"/>
                      <a:pt x="21600" y="15899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7" name="Freeform: Shape 128"/>
              <p:cNvSpPr/>
              <p:nvPr/>
            </p:nvSpPr>
            <p:spPr>
              <a:xfrm>
                <a:off x="2219935" y="4743434"/>
                <a:ext cx="236111" cy="2216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504" y="8691"/>
                    </a:moveTo>
                    <a:lnTo>
                      <a:pt x="17970" y="9260"/>
                    </a:lnTo>
                    <a:lnTo>
                      <a:pt x="17209" y="9260"/>
                    </a:lnTo>
                    <a:lnTo>
                      <a:pt x="17922" y="8498"/>
                    </a:lnTo>
                    <a:lnTo>
                      <a:pt x="17434" y="7979"/>
                    </a:lnTo>
                    <a:cubicBezTo>
                      <a:pt x="17283" y="7880"/>
                      <a:pt x="17131" y="7778"/>
                      <a:pt x="16979" y="7677"/>
                    </a:cubicBezTo>
                    <a:lnTo>
                      <a:pt x="15494" y="9260"/>
                    </a:lnTo>
                    <a:lnTo>
                      <a:pt x="14295" y="9260"/>
                    </a:lnTo>
                    <a:cubicBezTo>
                      <a:pt x="14208" y="8748"/>
                      <a:pt x="14019" y="8273"/>
                      <a:pt x="13750" y="7861"/>
                    </a:cubicBezTo>
                    <a:lnTo>
                      <a:pt x="14599" y="6959"/>
                    </a:lnTo>
                    <a:lnTo>
                      <a:pt x="15903" y="6959"/>
                    </a:lnTo>
                    <a:cubicBezTo>
                      <a:pt x="15176" y="6462"/>
                      <a:pt x="14460" y="5951"/>
                      <a:pt x="13741" y="5443"/>
                    </a:cubicBezTo>
                    <a:lnTo>
                      <a:pt x="13741" y="6044"/>
                    </a:lnTo>
                    <a:lnTo>
                      <a:pt x="12893" y="6948"/>
                    </a:lnTo>
                    <a:cubicBezTo>
                      <a:pt x="12507" y="6662"/>
                      <a:pt x="12062" y="6462"/>
                      <a:pt x="11581" y="6367"/>
                    </a:cubicBezTo>
                    <a:lnTo>
                      <a:pt x="11581" y="5090"/>
                    </a:lnTo>
                    <a:lnTo>
                      <a:pt x="12247" y="4380"/>
                    </a:lnTo>
                    <a:cubicBezTo>
                      <a:pt x="11616" y="3926"/>
                      <a:pt x="10992" y="3458"/>
                      <a:pt x="10369" y="2994"/>
                    </a:cubicBezTo>
                    <a:lnTo>
                      <a:pt x="10369" y="3262"/>
                    </a:lnTo>
                    <a:lnTo>
                      <a:pt x="9656" y="2503"/>
                    </a:lnTo>
                    <a:lnTo>
                      <a:pt x="8797" y="3417"/>
                    </a:lnTo>
                    <a:lnTo>
                      <a:pt x="10369" y="5090"/>
                    </a:lnTo>
                    <a:lnTo>
                      <a:pt x="10369" y="6367"/>
                    </a:lnTo>
                    <a:cubicBezTo>
                      <a:pt x="9887" y="6461"/>
                      <a:pt x="9442" y="6662"/>
                      <a:pt x="9056" y="6948"/>
                    </a:cubicBezTo>
                    <a:lnTo>
                      <a:pt x="8208" y="6044"/>
                    </a:lnTo>
                    <a:lnTo>
                      <a:pt x="8208" y="3678"/>
                    </a:lnTo>
                    <a:lnTo>
                      <a:pt x="6995" y="3678"/>
                    </a:lnTo>
                    <a:lnTo>
                      <a:pt x="6995" y="4753"/>
                    </a:lnTo>
                    <a:lnTo>
                      <a:pt x="6457" y="4179"/>
                    </a:lnTo>
                    <a:lnTo>
                      <a:pt x="6457" y="0"/>
                    </a:lnTo>
                    <a:lnTo>
                      <a:pt x="5245" y="0"/>
                    </a:lnTo>
                    <a:lnTo>
                      <a:pt x="5245" y="2887"/>
                    </a:lnTo>
                    <a:lnTo>
                      <a:pt x="3643" y="1181"/>
                    </a:lnTo>
                    <a:lnTo>
                      <a:pt x="2785" y="2093"/>
                    </a:lnTo>
                    <a:lnTo>
                      <a:pt x="4387" y="3801"/>
                    </a:lnTo>
                    <a:lnTo>
                      <a:pt x="1678" y="3801"/>
                    </a:lnTo>
                    <a:lnTo>
                      <a:pt x="1678" y="5092"/>
                    </a:lnTo>
                    <a:lnTo>
                      <a:pt x="5600" y="5092"/>
                    </a:lnTo>
                    <a:lnTo>
                      <a:pt x="6138" y="5666"/>
                    </a:lnTo>
                    <a:lnTo>
                      <a:pt x="5129" y="5666"/>
                    </a:lnTo>
                    <a:lnTo>
                      <a:pt x="5129" y="6959"/>
                    </a:lnTo>
                    <a:lnTo>
                      <a:pt x="7351" y="6959"/>
                    </a:lnTo>
                    <a:lnTo>
                      <a:pt x="8199" y="7861"/>
                    </a:lnTo>
                    <a:cubicBezTo>
                      <a:pt x="7931" y="8273"/>
                      <a:pt x="7742" y="8748"/>
                      <a:pt x="7655" y="9260"/>
                    </a:cubicBezTo>
                    <a:lnTo>
                      <a:pt x="6455" y="9260"/>
                    </a:lnTo>
                    <a:lnTo>
                      <a:pt x="4885" y="7586"/>
                    </a:lnTo>
                    <a:lnTo>
                      <a:pt x="4027" y="8498"/>
                    </a:lnTo>
                    <a:lnTo>
                      <a:pt x="4741" y="9260"/>
                    </a:lnTo>
                    <a:lnTo>
                      <a:pt x="3980" y="9260"/>
                    </a:lnTo>
                    <a:lnTo>
                      <a:pt x="1206" y="6304"/>
                    </a:lnTo>
                    <a:lnTo>
                      <a:pt x="348" y="7219"/>
                    </a:lnTo>
                    <a:lnTo>
                      <a:pt x="2265" y="9260"/>
                    </a:lnTo>
                    <a:lnTo>
                      <a:pt x="0" y="9260"/>
                    </a:lnTo>
                    <a:lnTo>
                      <a:pt x="0" y="10550"/>
                    </a:lnTo>
                    <a:lnTo>
                      <a:pt x="2265" y="10550"/>
                    </a:lnTo>
                    <a:lnTo>
                      <a:pt x="348" y="12594"/>
                    </a:lnTo>
                    <a:lnTo>
                      <a:pt x="1206" y="13507"/>
                    </a:lnTo>
                    <a:lnTo>
                      <a:pt x="3980" y="10550"/>
                    </a:lnTo>
                    <a:lnTo>
                      <a:pt x="4741" y="10550"/>
                    </a:lnTo>
                    <a:lnTo>
                      <a:pt x="4027" y="11312"/>
                    </a:lnTo>
                    <a:lnTo>
                      <a:pt x="4885" y="12224"/>
                    </a:lnTo>
                    <a:lnTo>
                      <a:pt x="6455" y="10550"/>
                    </a:lnTo>
                    <a:lnTo>
                      <a:pt x="7655" y="10550"/>
                    </a:lnTo>
                    <a:cubicBezTo>
                      <a:pt x="7742" y="11064"/>
                      <a:pt x="7931" y="11538"/>
                      <a:pt x="8199" y="11949"/>
                    </a:cubicBezTo>
                    <a:lnTo>
                      <a:pt x="7351" y="12854"/>
                    </a:lnTo>
                    <a:lnTo>
                      <a:pt x="5129" y="12854"/>
                    </a:lnTo>
                    <a:lnTo>
                      <a:pt x="5129" y="14146"/>
                    </a:lnTo>
                    <a:lnTo>
                      <a:pt x="6138" y="14146"/>
                    </a:lnTo>
                    <a:lnTo>
                      <a:pt x="5600" y="14719"/>
                    </a:lnTo>
                    <a:lnTo>
                      <a:pt x="1678" y="14719"/>
                    </a:lnTo>
                    <a:lnTo>
                      <a:pt x="1678" y="16012"/>
                    </a:lnTo>
                    <a:lnTo>
                      <a:pt x="4387" y="16012"/>
                    </a:lnTo>
                    <a:lnTo>
                      <a:pt x="2785" y="17718"/>
                    </a:lnTo>
                    <a:lnTo>
                      <a:pt x="3643" y="18632"/>
                    </a:lnTo>
                    <a:lnTo>
                      <a:pt x="5245" y="16925"/>
                    </a:lnTo>
                    <a:lnTo>
                      <a:pt x="5245" y="19810"/>
                    </a:lnTo>
                    <a:lnTo>
                      <a:pt x="6457" y="19810"/>
                    </a:lnTo>
                    <a:lnTo>
                      <a:pt x="6457" y="15632"/>
                    </a:lnTo>
                    <a:lnTo>
                      <a:pt x="6995" y="15059"/>
                    </a:lnTo>
                    <a:lnTo>
                      <a:pt x="6995" y="16133"/>
                    </a:lnTo>
                    <a:lnTo>
                      <a:pt x="8208" y="16133"/>
                    </a:lnTo>
                    <a:lnTo>
                      <a:pt x="8208" y="13766"/>
                    </a:lnTo>
                    <a:lnTo>
                      <a:pt x="9056" y="12864"/>
                    </a:lnTo>
                    <a:cubicBezTo>
                      <a:pt x="9442" y="13149"/>
                      <a:pt x="9887" y="13351"/>
                      <a:pt x="10369" y="13443"/>
                    </a:cubicBezTo>
                    <a:lnTo>
                      <a:pt x="10369" y="14720"/>
                    </a:lnTo>
                    <a:lnTo>
                      <a:pt x="8797" y="16394"/>
                    </a:lnTo>
                    <a:lnTo>
                      <a:pt x="9656" y="17307"/>
                    </a:lnTo>
                    <a:lnTo>
                      <a:pt x="10369" y="16548"/>
                    </a:lnTo>
                    <a:lnTo>
                      <a:pt x="10369" y="17359"/>
                    </a:lnTo>
                    <a:lnTo>
                      <a:pt x="7594" y="20313"/>
                    </a:lnTo>
                    <a:lnTo>
                      <a:pt x="8452" y="21228"/>
                    </a:lnTo>
                    <a:lnTo>
                      <a:pt x="10369" y="19187"/>
                    </a:lnTo>
                    <a:lnTo>
                      <a:pt x="10369" y="21600"/>
                    </a:lnTo>
                    <a:lnTo>
                      <a:pt x="11581" y="21600"/>
                    </a:lnTo>
                    <a:lnTo>
                      <a:pt x="11581" y="19187"/>
                    </a:lnTo>
                    <a:lnTo>
                      <a:pt x="13497" y="21228"/>
                    </a:lnTo>
                    <a:lnTo>
                      <a:pt x="14354" y="20313"/>
                    </a:lnTo>
                    <a:lnTo>
                      <a:pt x="11581" y="17359"/>
                    </a:lnTo>
                    <a:lnTo>
                      <a:pt x="11581" y="16548"/>
                    </a:lnTo>
                    <a:lnTo>
                      <a:pt x="12294" y="17307"/>
                    </a:lnTo>
                    <a:lnTo>
                      <a:pt x="13151" y="16394"/>
                    </a:lnTo>
                    <a:lnTo>
                      <a:pt x="11581" y="14720"/>
                    </a:lnTo>
                    <a:lnTo>
                      <a:pt x="11581" y="13443"/>
                    </a:lnTo>
                    <a:cubicBezTo>
                      <a:pt x="12062" y="13351"/>
                      <a:pt x="12507" y="13149"/>
                      <a:pt x="12893" y="12864"/>
                    </a:cubicBezTo>
                    <a:lnTo>
                      <a:pt x="13741" y="13766"/>
                    </a:lnTo>
                    <a:lnTo>
                      <a:pt x="13741" y="16135"/>
                    </a:lnTo>
                    <a:lnTo>
                      <a:pt x="14954" y="16135"/>
                    </a:lnTo>
                    <a:lnTo>
                      <a:pt x="14954" y="15059"/>
                    </a:lnTo>
                    <a:lnTo>
                      <a:pt x="15492" y="15632"/>
                    </a:lnTo>
                    <a:lnTo>
                      <a:pt x="15492" y="19812"/>
                    </a:lnTo>
                    <a:lnTo>
                      <a:pt x="16705" y="19812"/>
                    </a:lnTo>
                    <a:lnTo>
                      <a:pt x="16705" y="16925"/>
                    </a:lnTo>
                    <a:lnTo>
                      <a:pt x="18307" y="18632"/>
                    </a:lnTo>
                    <a:lnTo>
                      <a:pt x="19164" y="17718"/>
                    </a:lnTo>
                    <a:lnTo>
                      <a:pt x="17562" y="16012"/>
                    </a:lnTo>
                    <a:lnTo>
                      <a:pt x="20272" y="16012"/>
                    </a:lnTo>
                    <a:lnTo>
                      <a:pt x="20272" y="14719"/>
                    </a:lnTo>
                    <a:lnTo>
                      <a:pt x="16349" y="14719"/>
                    </a:lnTo>
                    <a:lnTo>
                      <a:pt x="15811" y="14146"/>
                    </a:lnTo>
                    <a:lnTo>
                      <a:pt x="16820" y="14146"/>
                    </a:lnTo>
                    <a:lnTo>
                      <a:pt x="16820" y="12854"/>
                    </a:lnTo>
                    <a:lnTo>
                      <a:pt x="14599" y="12854"/>
                    </a:lnTo>
                    <a:lnTo>
                      <a:pt x="13750" y="11949"/>
                    </a:lnTo>
                    <a:cubicBezTo>
                      <a:pt x="14019" y="11538"/>
                      <a:pt x="14208" y="11064"/>
                      <a:pt x="14295" y="10550"/>
                    </a:cubicBezTo>
                    <a:lnTo>
                      <a:pt x="15494" y="10550"/>
                    </a:lnTo>
                    <a:lnTo>
                      <a:pt x="17065" y="12224"/>
                    </a:lnTo>
                    <a:lnTo>
                      <a:pt x="17922" y="11312"/>
                    </a:lnTo>
                    <a:lnTo>
                      <a:pt x="17209" y="10550"/>
                    </a:lnTo>
                    <a:lnTo>
                      <a:pt x="17970" y="10550"/>
                    </a:lnTo>
                    <a:lnTo>
                      <a:pt x="20743" y="13507"/>
                    </a:lnTo>
                    <a:lnTo>
                      <a:pt x="21600" y="12594"/>
                    </a:lnTo>
                    <a:lnTo>
                      <a:pt x="19685" y="10550"/>
                    </a:lnTo>
                    <a:lnTo>
                      <a:pt x="21407" y="10550"/>
                    </a:lnTo>
                    <a:cubicBezTo>
                      <a:pt x="20433" y="9940"/>
                      <a:pt x="19464" y="9322"/>
                      <a:pt x="18504" y="869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8" name="Freeform: Shape 129"/>
              <p:cNvSpPr/>
              <p:nvPr/>
            </p:nvSpPr>
            <p:spPr>
              <a:xfrm>
                <a:off x="1695529" y="1745904"/>
                <a:ext cx="154210" cy="1542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205"/>
                    </a:moveTo>
                    <a:lnTo>
                      <a:pt x="19371" y="10205"/>
                    </a:lnTo>
                    <a:lnTo>
                      <a:pt x="21256" y="8318"/>
                    </a:lnTo>
                    <a:lnTo>
                      <a:pt x="20412" y="7474"/>
                    </a:lnTo>
                    <a:lnTo>
                      <a:pt x="17683" y="10205"/>
                    </a:lnTo>
                    <a:lnTo>
                      <a:pt x="16933" y="10205"/>
                    </a:lnTo>
                    <a:lnTo>
                      <a:pt x="17636" y="9502"/>
                    </a:lnTo>
                    <a:lnTo>
                      <a:pt x="16793" y="8659"/>
                    </a:lnTo>
                    <a:lnTo>
                      <a:pt x="15247" y="10205"/>
                    </a:lnTo>
                    <a:lnTo>
                      <a:pt x="14067" y="10205"/>
                    </a:lnTo>
                    <a:cubicBezTo>
                      <a:pt x="13981" y="9731"/>
                      <a:pt x="13795" y="9293"/>
                      <a:pt x="13531" y="8913"/>
                    </a:cubicBezTo>
                    <a:lnTo>
                      <a:pt x="14367" y="8079"/>
                    </a:lnTo>
                    <a:lnTo>
                      <a:pt x="16553" y="8079"/>
                    </a:lnTo>
                    <a:lnTo>
                      <a:pt x="16553" y="6885"/>
                    </a:lnTo>
                    <a:lnTo>
                      <a:pt x="15559" y="6885"/>
                    </a:lnTo>
                    <a:lnTo>
                      <a:pt x="16089" y="6355"/>
                    </a:lnTo>
                    <a:lnTo>
                      <a:pt x="19948" y="6355"/>
                    </a:lnTo>
                    <a:lnTo>
                      <a:pt x="19948" y="5162"/>
                    </a:lnTo>
                    <a:lnTo>
                      <a:pt x="17282" y="5162"/>
                    </a:lnTo>
                    <a:lnTo>
                      <a:pt x="18859" y="3586"/>
                    </a:lnTo>
                    <a:lnTo>
                      <a:pt x="18015" y="2742"/>
                    </a:lnTo>
                    <a:lnTo>
                      <a:pt x="16438" y="4318"/>
                    </a:lnTo>
                    <a:lnTo>
                      <a:pt x="16438" y="1652"/>
                    </a:lnTo>
                    <a:lnTo>
                      <a:pt x="15245" y="1652"/>
                    </a:lnTo>
                    <a:lnTo>
                      <a:pt x="15245" y="5512"/>
                    </a:lnTo>
                    <a:lnTo>
                      <a:pt x="14716" y="6041"/>
                    </a:lnTo>
                    <a:lnTo>
                      <a:pt x="14716" y="5048"/>
                    </a:lnTo>
                    <a:lnTo>
                      <a:pt x="13522" y="5048"/>
                    </a:lnTo>
                    <a:lnTo>
                      <a:pt x="13522" y="7234"/>
                    </a:lnTo>
                    <a:lnTo>
                      <a:pt x="12688" y="8068"/>
                    </a:lnTo>
                    <a:cubicBezTo>
                      <a:pt x="12307" y="7805"/>
                      <a:pt x="11869" y="7619"/>
                      <a:pt x="11396" y="7534"/>
                    </a:cubicBezTo>
                    <a:lnTo>
                      <a:pt x="11396" y="6354"/>
                    </a:lnTo>
                    <a:lnTo>
                      <a:pt x="12941" y="4808"/>
                    </a:lnTo>
                    <a:lnTo>
                      <a:pt x="12098" y="3965"/>
                    </a:lnTo>
                    <a:lnTo>
                      <a:pt x="11396" y="4666"/>
                    </a:lnTo>
                    <a:lnTo>
                      <a:pt x="11396" y="3918"/>
                    </a:lnTo>
                    <a:lnTo>
                      <a:pt x="14125" y="1188"/>
                    </a:lnTo>
                    <a:lnTo>
                      <a:pt x="13282" y="345"/>
                    </a:lnTo>
                    <a:lnTo>
                      <a:pt x="11396" y="2230"/>
                    </a:lnTo>
                    <a:lnTo>
                      <a:pt x="11396" y="0"/>
                    </a:lnTo>
                    <a:lnTo>
                      <a:pt x="10203" y="0"/>
                    </a:lnTo>
                    <a:lnTo>
                      <a:pt x="10203" y="2230"/>
                    </a:lnTo>
                    <a:lnTo>
                      <a:pt x="8318" y="345"/>
                    </a:lnTo>
                    <a:lnTo>
                      <a:pt x="7472" y="1188"/>
                    </a:lnTo>
                    <a:lnTo>
                      <a:pt x="10203" y="3918"/>
                    </a:lnTo>
                    <a:lnTo>
                      <a:pt x="10203" y="4666"/>
                    </a:lnTo>
                    <a:lnTo>
                      <a:pt x="9501" y="3965"/>
                    </a:lnTo>
                    <a:lnTo>
                      <a:pt x="8656" y="4808"/>
                    </a:lnTo>
                    <a:lnTo>
                      <a:pt x="10203" y="6354"/>
                    </a:lnTo>
                    <a:lnTo>
                      <a:pt x="10203" y="7534"/>
                    </a:lnTo>
                    <a:cubicBezTo>
                      <a:pt x="9729" y="7619"/>
                      <a:pt x="9292" y="7805"/>
                      <a:pt x="8912" y="8068"/>
                    </a:cubicBezTo>
                    <a:lnTo>
                      <a:pt x="8077" y="7234"/>
                    </a:lnTo>
                    <a:lnTo>
                      <a:pt x="8077" y="5048"/>
                    </a:lnTo>
                    <a:lnTo>
                      <a:pt x="6883" y="5048"/>
                    </a:lnTo>
                    <a:lnTo>
                      <a:pt x="6883" y="6041"/>
                    </a:lnTo>
                    <a:lnTo>
                      <a:pt x="6354" y="5512"/>
                    </a:lnTo>
                    <a:lnTo>
                      <a:pt x="6354" y="1652"/>
                    </a:lnTo>
                    <a:lnTo>
                      <a:pt x="5161" y="1652"/>
                    </a:lnTo>
                    <a:lnTo>
                      <a:pt x="5161" y="4318"/>
                    </a:lnTo>
                    <a:lnTo>
                      <a:pt x="3584" y="2742"/>
                    </a:lnTo>
                    <a:lnTo>
                      <a:pt x="2740" y="3586"/>
                    </a:lnTo>
                    <a:lnTo>
                      <a:pt x="4317" y="5162"/>
                    </a:lnTo>
                    <a:lnTo>
                      <a:pt x="1651" y="5162"/>
                    </a:lnTo>
                    <a:lnTo>
                      <a:pt x="1651" y="6355"/>
                    </a:lnTo>
                    <a:lnTo>
                      <a:pt x="5510" y="6355"/>
                    </a:lnTo>
                    <a:lnTo>
                      <a:pt x="6040" y="6885"/>
                    </a:lnTo>
                    <a:lnTo>
                      <a:pt x="5047" y="6885"/>
                    </a:lnTo>
                    <a:lnTo>
                      <a:pt x="5047" y="8079"/>
                    </a:lnTo>
                    <a:lnTo>
                      <a:pt x="7233" y="8079"/>
                    </a:lnTo>
                    <a:lnTo>
                      <a:pt x="8067" y="8913"/>
                    </a:lnTo>
                    <a:cubicBezTo>
                      <a:pt x="7803" y="9293"/>
                      <a:pt x="7619" y="9731"/>
                      <a:pt x="7533" y="10205"/>
                    </a:cubicBezTo>
                    <a:lnTo>
                      <a:pt x="6353" y="10205"/>
                    </a:lnTo>
                    <a:lnTo>
                      <a:pt x="4806" y="8659"/>
                    </a:lnTo>
                    <a:lnTo>
                      <a:pt x="3964" y="9502"/>
                    </a:lnTo>
                    <a:lnTo>
                      <a:pt x="4664" y="10205"/>
                    </a:lnTo>
                    <a:lnTo>
                      <a:pt x="3916" y="10205"/>
                    </a:lnTo>
                    <a:lnTo>
                      <a:pt x="1187" y="7474"/>
                    </a:lnTo>
                    <a:lnTo>
                      <a:pt x="343" y="8318"/>
                    </a:lnTo>
                    <a:lnTo>
                      <a:pt x="2229" y="10205"/>
                    </a:lnTo>
                    <a:lnTo>
                      <a:pt x="0" y="10205"/>
                    </a:lnTo>
                    <a:lnTo>
                      <a:pt x="0" y="11397"/>
                    </a:lnTo>
                    <a:lnTo>
                      <a:pt x="2229" y="11397"/>
                    </a:lnTo>
                    <a:lnTo>
                      <a:pt x="343" y="13283"/>
                    </a:lnTo>
                    <a:lnTo>
                      <a:pt x="1187" y="14126"/>
                    </a:lnTo>
                    <a:lnTo>
                      <a:pt x="3916" y="11397"/>
                    </a:lnTo>
                    <a:lnTo>
                      <a:pt x="4664" y="11397"/>
                    </a:lnTo>
                    <a:lnTo>
                      <a:pt x="3962" y="12099"/>
                    </a:lnTo>
                    <a:lnTo>
                      <a:pt x="4806" y="12943"/>
                    </a:lnTo>
                    <a:lnTo>
                      <a:pt x="6353" y="11397"/>
                    </a:lnTo>
                    <a:lnTo>
                      <a:pt x="7533" y="11397"/>
                    </a:lnTo>
                    <a:cubicBezTo>
                      <a:pt x="7619" y="11870"/>
                      <a:pt x="7803" y="12309"/>
                      <a:pt x="8067" y="12689"/>
                    </a:cubicBezTo>
                    <a:lnTo>
                      <a:pt x="7233" y="13522"/>
                    </a:lnTo>
                    <a:lnTo>
                      <a:pt x="5047" y="13522"/>
                    </a:lnTo>
                    <a:lnTo>
                      <a:pt x="5047" y="14716"/>
                    </a:lnTo>
                    <a:lnTo>
                      <a:pt x="6040" y="14716"/>
                    </a:lnTo>
                    <a:lnTo>
                      <a:pt x="5510" y="15246"/>
                    </a:lnTo>
                    <a:lnTo>
                      <a:pt x="1651" y="15246"/>
                    </a:lnTo>
                    <a:lnTo>
                      <a:pt x="1651" y="16439"/>
                    </a:lnTo>
                    <a:lnTo>
                      <a:pt x="4317" y="16439"/>
                    </a:lnTo>
                    <a:lnTo>
                      <a:pt x="2740" y="18015"/>
                    </a:lnTo>
                    <a:lnTo>
                      <a:pt x="3584" y="18859"/>
                    </a:lnTo>
                    <a:lnTo>
                      <a:pt x="5161" y="17283"/>
                    </a:lnTo>
                    <a:lnTo>
                      <a:pt x="5161" y="19948"/>
                    </a:lnTo>
                    <a:lnTo>
                      <a:pt x="6354" y="19948"/>
                    </a:lnTo>
                    <a:lnTo>
                      <a:pt x="6354" y="16089"/>
                    </a:lnTo>
                    <a:lnTo>
                      <a:pt x="6883" y="15560"/>
                    </a:lnTo>
                    <a:lnTo>
                      <a:pt x="6883" y="16552"/>
                    </a:lnTo>
                    <a:lnTo>
                      <a:pt x="8077" y="16552"/>
                    </a:lnTo>
                    <a:lnTo>
                      <a:pt x="8077" y="14366"/>
                    </a:lnTo>
                    <a:lnTo>
                      <a:pt x="8912" y="13532"/>
                    </a:lnTo>
                    <a:cubicBezTo>
                      <a:pt x="9292" y="13795"/>
                      <a:pt x="9729" y="13981"/>
                      <a:pt x="10203" y="14067"/>
                    </a:cubicBezTo>
                    <a:lnTo>
                      <a:pt x="10203" y="15246"/>
                    </a:lnTo>
                    <a:lnTo>
                      <a:pt x="8656" y="16792"/>
                    </a:lnTo>
                    <a:lnTo>
                      <a:pt x="9501" y="17636"/>
                    </a:lnTo>
                    <a:lnTo>
                      <a:pt x="10203" y="16935"/>
                    </a:lnTo>
                    <a:lnTo>
                      <a:pt x="10203" y="17683"/>
                    </a:lnTo>
                    <a:lnTo>
                      <a:pt x="7472" y="20413"/>
                    </a:lnTo>
                    <a:lnTo>
                      <a:pt x="8318" y="21256"/>
                    </a:lnTo>
                    <a:lnTo>
                      <a:pt x="10203" y="19371"/>
                    </a:lnTo>
                    <a:lnTo>
                      <a:pt x="10203" y="21600"/>
                    </a:lnTo>
                    <a:lnTo>
                      <a:pt x="11396" y="21600"/>
                    </a:lnTo>
                    <a:lnTo>
                      <a:pt x="11396" y="19371"/>
                    </a:lnTo>
                    <a:lnTo>
                      <a:pt x="13282" y="21256"/>
                    </a:lnTo>
                    <a:lnTo>
                      <a:pt x="14125" y="20413"/>
                    </a:lnTo>
                    <a:lnTo>
                      <a:pt x="11396" y="17683"/>
                    </a:lnTo>
                    <a:lnTo>
                      <a:pt x="11396" y="16935"/>
                    </a:lnTo>
                    <a:lnTo>
                      <a:pt x="12098" y="17636"/>
                    </a:lnTo>
                    <a:lnTo>
                      <a:pt x="12941" y="16792"/>
                    </a:lnTo>
                    <a:lnTo>
                      <a:pt x="11396" y="15246"/>
                    </a:lnTo>
                    <a:lnTo>
                      <a:pt x="11396" y="14067"/>
                    </a:lnTo>
                    <a:cubicBezTo>
                      <a:pt x="11869" y="13983"/>
                      <a:pt x="12307" y="13795"/>
                      <a:pt x="12688" y="13532"/>
                    </a:cubicBezTo>
                    <a:lnTo>
                      <a:pt x="13522" y="14366"/>
                    </a:lnTo>
                    <a:lnTo>
                      <a:pt x="13522" y="16552"/>
                    </a:lnTo>
                    <a:lnTo>
                      <a:pt x="14716" y="16552"/>
                    </a:lnTo>
                    <a:lnTo>
                      <a:pt x="14716" y="15560"/>
                    </a:lnTo>
                    <a:lnTo>
                      <a:pt x="15245" y="16089"/>
                    </a:lnTo>
                    <a:lnTo>
                      <a:pt x="15245" y="19949"/>
                    </a:lnTo>
                    <a:lnTo>
                      <a:pt x="16438" y="19949"/>
                    </a:lnTo>
                    <a:lnTo>
                      <a:pt x="16438" y="17283"/>
                    </a:lnTo>
                    <a:lnTo>
                      <a:pt x="18015" y="18859"/>
                    </a:lnTo>
                    <a:lnTo>
                      <a:pt x="18859" y="18015"/>
                    </a:lnTo>
                    <a:lnTo>
                      <a:pt x="17282" y="16439"/>
                    </a:lnTo>
                    <a:lnTo>
                      <a:pt x="19948" y="16439"/>
                    </a:lnTo>
                    <a:lnTo>
                      <a:pt x="19948" y="15246"/>
                    </a:lnTo>
                    <a:lnTo>
                      <a:pt x="16089" y="15246"/>
                    </a:lnTo>
                    <a:lnTo>
                      <a:pt x="15559" y="14716"/>
                    </a:lnTo>
                    <a:lnTo>
                      <a:pt x="16553" y="14716"/>
                    </a:lnTo>
                    <a:lnTo>
                      <a:pt x="16553" y="13522"/>
                    </a:lnTo>
                    <a:lnTo>
                      <a:pt x="14367" y="13522"/>
                    </a:lnTo>
                    <a:lnTo>
                      <a:pt x="13531" y="12689"/>
                    </a:lnTo>
                    <a:cubicBezTo>
                      <a:pt x="13795" y="12309"/>
                      <a:pt x="13981" y="11870"/>
                      <a:pt x="14067" y="11397"/>
                    </a:cubicBezTo>
                    <a:lnTo>
                      <a:pt x="15247" y="11397"/>
                    </a:lnTo>
                    <a:lnTo>
                      <a:pt x="16793" y="12943"/>
                    </a:lnTo>
                    <a:lnTo>
                      <a:pt x="17636" y="12099"/>
                    </a:lnTo>
                    <a:lnTo>
                      <a:pt x="16933" y="11397"/>
                    </a:lnTo>
                    <a:lnTo>
                      <a:pt x="17683" y="11397"/>
                    </a:lnTo>
                    <a:lnTo>
                      <a:pt x="20412" y="14126"/>
                    </a:lnTo>
                    <a:lnTo>
                      <a:pt x="21256" y="13283"/>
                    </a:lnTo>
                    <a:lnTo>
                      <a:pt x="19371" y="11397"/>
                    </a:lnTo>
                    <a:lnTo>
                      <a:pt x="21600" y="11397"/>
                    </a:lnTo>
                    <a:cubicBezTo>
                      <a:pt x="21600" y="11397"/>
                      <a:pt x="21600" y="10205"/>
                      <a:pt x="21600" y="1020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39" name="Freeform: Shape 130"/>
              <p:cNvSpPr/>
              <p:nvPr/>
            </p:nvSpPr>
            <p:spPr>
              <a:xfrm>
                <a:off x="1468935" y="5008873"/>
                <a:ext cx="270371" cy="2703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07" h="21600" extrusionOk="0">
                    <a:moveTo>
                      <a:pt x="8128" y="0"/>
                    </a:moveTo>
                    <a:cubicBezTo>
                      <a:pt x="6048" y="0"/>
                      <a:pt x="3968" y="822"/>
                      <a:pt x="2381" y="2471"/>
                    </a:cubicBezTo>
                    <a:cubicBezTo>
                      <a:pt x="-793" y="5765"/>
                      <a:pt x="-793" y="11107"/>
                      <a:pt x="2381" y="14402"/>
                    </a:cubicBezTo>
                    <a:cubicBezTo>
                      <a:pt x="3968" y="16051"/>
                      <a:pt x="6048" y="16872"/>
                      <a:pt x="8128" y="16872"/>
                    </a:cubicBezTo>
                    <a:lnTo>
                      <a:pt x="8128" y="10041"/>
                    </a:lnTo>
                    <a:lnTo>
                      <a:pt x="3227" y="10041"/>
                    </a:lnTo>
                    <a:lnTo>
                      <a:pt x="3227" y="6831"/>
                    </a:lnTo>
                    <a:lnTo>
                      <a:pt x="8128" y="6831"/>
                    </a:lnTo>
                    <a:cubicBezTo>
                      <a:pt x="8128" y="6831"/>
                      <a:pt x="8128" y="0"/>
                      <a:pt x="8128" y="0"/>
                    </a:cubicBezTo>
                    <a:close/>
                    <a:moveTo>
                      <a:pt x="15033" y="12885"/>
                    </a:moveTo>
                    <a:cubicBezTo>
                      <a:pt x="16983" y="9629"/>
                      <a:pt x="16598" y="5297"/>
                      <a:pt x="13875" y="2471"/>
                    </a:cubicBezTo>
                    <a:cubicBezTo>
                      <a:pt x="12288" y="822"/>
                      <a:pt x="10208" y="0"/>
                      <a:pt x="8128" y="0"/>
                    </a:cubicBezTo>
                    <a:lnTo>
                      <a:pt x="8128" y="6831"/>
                    </a:lnTo>
                    <a:lnTo>
                      <a:pt x="13029" y="6831"/>
                    </a:lnTo>
                    <a:lnTo>
                      <a:pt x="13029" y="10041"/>
                    </a:lnTo>
                    <a:lnTo>
                      <a:pt x="13028" y="10041"/>
                    </a:lnTo>
                    <a:lnTo>
                      <a:pt x="13028" y="10041"/>
                    </a:lnTo>
                    <a:lnTo>
                      <a:pt x="8128" y="10041"/>
                    </a:lnTo>
                    <a:lnTo>
                      <a:pt x="8128" y="16872"/>
                    </a:lnTo>
                    <a:cubicBezTo>
                      <a:pt x="9616" y="16871"/>
                      <a:pt x="11105" y="16449"/>
                      <a:pt x="12413" y="15605"/>
                    </a:cubicBezTo>
                    <a:lnTo>
                      <a:pt x="18186" y="21600"/>
                    </a:lnTo>
                    <a:lnTo>
                      <a:pt x="20807" y="18879"/>
                    </a:lnTo>
                    <a:cubicBezTo>
                      <a:pt x="20807" y="18879"/>
                      <a:pt x="15033" y="12885"/>
                      <a:pt x="15033" y="1288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0" name="Freeform: Shape 131"/>
              <p:cNvSpPr/>
              <p:nvPr/>
            </p:nvSpPr>
            <p:spPr>
              <a:xfrm>
                <a:off x="3644247" y="5138356"/>
                <a:ext cx="378959" cy="18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051" y="21600"/>
                    </a:moveTo>
                    <a:cubicBezTo>
                      <a:pt x="11938" y="21600"/>
                      <a:pt x="14508" y="18879"/>
                      <a:pt x="16165" y="14648"/>
                    </a:cubicBezTo>
                    <a:cubicBezTo>
                      <a:pt x="16655" y="15107"/>
                      <a:pt x="17201" y="15364"/>
                      <a:pt x="17776" y="15364"/>
                    </a:cubicBezTo>
                    <a:cubicBezTo>
                      <a:pt x="18028" y="15364"/>
                      <a:pt x="18273" y="15315"/>
                      <a:pt x="18511" y="15223"/>
                    </a:cubicBezTo>
                    <a:lnTo>
                      <a:pt x="18511" y="11766"/>
                    </a:lnTo>
                    <a:cubicBezTo>
                      <a:pt x="18281" y="11932"/>
                      <a:pt x="18034" y="12025"/>
                      <a:pt x="17776" y="12025"/>
                    </a:cubicBezTo>
                    <a:cubicBezTo>
                      <a:pt x="17534" y="12025"/>
                      <a:pt x="17301" y="11941"/>
                      <a:pt x="17084" y="11791"/>
                    </a:cubicBezTo>
                    <a:cubicBezTo>
                      <a:pt x="17733" y="9284"/>
                      <a:pt x="18102" y="6435"/>
                      <a:pt x="18102" y="3415"/>
                    </a:cubicBezTo>
                    <a:lnTo>
                      <a:pt x="18102" y="3415"/>
                    </a:lnTo>
                    <a:cubicBezTo>
                      <a:pt x="18102" y="3407"/>
                      <a:pt x="18101" y="3402"/>
                      <a:pt x="18101" y="3394"/>
                    </a:cubicBezTo>
                    <a:cubicBezTo>
                      <a:pt x="18242" y="3438"/>
                      <a:pt x="18379" y="3509"/>
                      <a:pt x="18511" y="3603"/>
                    </a:cubicBezTo>
                    <a:lnTo>
                      <a:pt x="18511" y="143"/>
                    </a:lnTo>
                    <a:cubicBezTo>
                      <a:pt x="18326" y="71"/>
                      <a:pt x="18136" y="25"/>
                      <a:pt x="17943" y="9"/>
                    </a:cubicBezTo>
                    <a:cubicBezTo>
                      <a:pt x="17943" y="6"/>
                      <a:pt x="17943" y="3"/>
                      <a:pt x="17942" y="0"/>
                    </a:cubicBezTo>
                    <a:lnTo>
                      <a:pt x="160" y="0"/>
                    </a:lnTo>
                    <a:cubicBezTo>
                      <a:pt x="55" y="1106"/>
                      <a:pt x="0" y="2247"/>
                      <a:pt x="0" y="3415"/>
                    </a:cubicBezTo>
                    <a:cubicBezTo>
                      <a:pt x="0" y="13457"/>
                      <a:pt x="4052" y="21600"/>
                      <a:pt x="9051" y="21600"/>
                    </a:cubicBezTo>
                    <a:close/>
                    <a:moveTo>
                      <a:pt x="18511" y="15223"/>
                    </a:moveTo>
                    <a:cubicBezTo>
                      <a:pt x="20271" y="14535"/>
                      <a:pt x="21600" y="11420"/>
                      <a:pt x="21600" y="7682"/>
                    </a:cubicBezTo>
                    <a:cubicBezTo>
                      <a:pt x="21600" y="3945"/>
                      <a:pt x="20271" y="830"/>
                      <a:pt x="18511" y="143"/>
                    </a:cubicBezTo>
                    <a:lnTo>
                      <a:pt x="18511" y="3603"/>
                    </a:lnTo>
                    <a:cubicBezTo>
                      <a:pt x="19341" y="4208"/>
                      <a:pt x="19937" y="5805"/>
                      <a:pt x="19937" y="7681"/>
                    </a:cubicBezTo>
                    <a:cubicBezTo>
                      <a:pt x="19937" y="9559"/>
                      <a:pt x="19342" y="11161"/>
                      <a:pt x="18511" y="11766"/>
                    </a:cubicBezTo>
                    <a:cubicBezTo>
                      <a:pt x="18511" y="11766"/>
                      <a:pt x="18511" y="15223"/>
                      <a:pt x="18511" y="1522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1" name="Freeform: Shape 132"/>
              <p:cNvSpPr/>
              <p:nvPr/>
            </p:nvSpPr>
            <p:spPr>
              <a:xfrm>
                <a:off x="3644247" y="5345529"/>
                <a:ext cx="342353" cy="285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2" name="Freeform: Shape 133"/>
              <p:cNvSpPr/>
              <p:nvPr/>
            </p:nvSpPr>
            <p:spPr>
              <a:xfrm>
                <a:off x="3734885" y="5060666"/>
                <a:ext cx="47147" cy="639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124" h="19792" extrusionOk="0">
                    <a:moveTo>
                      <a:pt x="4072" y="9804"/>
                    </a:moveTo>
                    <a:cubicBezTo>
                      <a:pt x="-3093" y="11886"/>
                      <a:pt x="-16" y="21600"/>
                      <a:pt x="7206" y="19495"/>
                    </a:cubicBezTo>
                    <a:cubicBezTo>
                      <a:pt x="15731" y="17011"/>
                      <a:pt x="18507" y="9687"/>
                      <a:pt x="16502" y="2668"/>
                    </a:cubicBezTo>
                    <a:cubicBezTo>
                      <a:pt x="16245" y="1761"/>
                      <a:pt x="15887" y="872"/>
                      <a:pt x="15462" y="0"/>
                    </a:cubicBezTo>
                    <a:cubicBezTo>
                      <a:pt x="11565" y="724"/>
                      <a:pt x="7656" y="1432"/>
                      <a:pt x="3732" y="2097"/>
                    </a:cubicBezTo>
                    <a:cubicBezTo>
                      <a:pt x="5601" y="5622"/>
                      <a:pt x="6685" y="9037"/>
                      <a:pt x="4072" y="980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3" name="Freeform: Shape 134"/>
              <p:cNvSpPr/>
              <p:nvPr/>
            </p:nvSpPr>
            <p:spPr>
              <a:xfrm>
                <a:off x="3819048" y="5041244"/>
                <a:ext cx="47148" cy="830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126" h="20181" extrusionOk="0">
                    <a:moveTo>
                      <a:pt x="4069" y="12340"/>
                    </a:moveTo>
                    <a:cubicBezTo>
                      <a:pt x="-3092" y="13974"/>
                      <a:pt x="-14" y="21600"/>
                      <a:pt x="7208" y="19948"/>
                    </a:cubicBezTo>
                    <a:cubicBezTo>
                      <a:pt x="15734" y="17997"/>
                      <a:pt x="18508" y="12248"/>
                      <a:pt x="16505" y="6738"/>
                    </a:cubicBezTo>
                    <a:cubicBezTo>
                      <a:pt x="15637" y="4358"/>
                      <a:pt x="13662" y="2153"/>
                      <a:pt x="11875" y="0"/>
                    </a:cubicBezTo>
                    <a:cubicBezTo>
                      <a:pt x="8067" y="676"/>
                      <a:pt x="4241" y="1321"/>
                      <a:pt x="410" y="1953"/>
                    </a:cubicBezTo>
                    <a:cubicBezTo>
                      <a:pt x="3267" y="5464"/>
                      <a:pt x="8136" y="11410"/>
                      <a:pt x="4069" y="1234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4" name="Freeform: Shape 135"/>
              <p:cNvSpPr/>
              <p:nvPr/>
            </p:nvSpPr>
            <p:spPr>
              <a:xfrm>
                <a:off x="2058082" y="4536260"/>
                <a:ext cx="18747" cy="527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9" h="20392" extrusionOk="0">
                    <a:moveTo>
                      <a:pt x="3398" y="16969"/>
                    </a:moveTo>
                    <a:cubicBezTo>
                      <a:pt x="6874" y="13023"/>
                      <a:pt x="12935" y="9883"/>
                      <a:pt x="21009" y="7423"/>
                    </a:cubicBezTo>
                    <a:cubicBezTo>
                      <a:pt x="13998" y="4959"/>
                      <a:pt x="6941" y="2499"/>
                      <a:pt x="47" y="0"/>
                    </a:cubicBezTo>
                    <a:lnTo>
                      <a:pt x="36" y="16857"/>
                    </a:lnTo>
                    <a:cubicBezTo>
                      <a:pt x="36" y="21600"/>
                      <a:pt x="-591" y="21502"/>
                      <a:pt x="3398" y="16969"/>
                    </a:cubicBezTo>
                    <a:close/>
                  </a:path>
                </a:pathLst>
              </a:custGeom>
              <a:solidFill>
                <a:srgbClr val="1AA4BE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5" name="Freeform: Shape 136"/>
              <p:cNvSpPr/>
              <p:nvPr/>
            </p:nvSpPr>
            <p:spPr>
              <a:xfrm>
                <a:off x="5010291" y="4445623"/>
                <a:ext cx="104339" cy="461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1977"/>
                    </a:moveTo>
                    <a:lnTo>
                      <a:pt x="8430" y="21600"/>
                    </a:lnTo>
                    <a:lnTo>
                      <a:pt x="21600" y="21600"/>
                    </a:lnTo>
                    <a:lnTo>
                      <a:pt x="2677" y="0"/>
                    </a:lnTo>
                    <a:cubicBezTo>
                      <a:pt x="2677" y="0"/>
                      <a:pt x="0" y="11977"/>
                      <a:pt x="0" y="1197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6" name="Freeform: Shape 137"/>
              <p:cNvSpPr/>
              <p:nvPr/>
            </p:nvSpPr>
            <p:spPr>
              <a:xfrm>
                <a:off x="5010291" y="4497415"/>
                <a:ext cx="252075" cy="1262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8692" y="21600"/>
                    </a:lnTo>
                    <a:lnTo>
                      <a:pt x="8692" y="13184"/>
                    </a:lnTo>
                    <a:lnTo>
                      <a:pt x="4319" y="13184"/>
                    </a:lnTo>
                    <a:lnTo>
                      <a:pt x="4319" y="8414"/>
                    </a:lnTo>
                    <a:lnTo>
                      <a:pt x="4319" y="8414"/>
                    </a:lnTo>
                    <a:lnTo>
                      <a:pt x="8692" y="8414"/>
                    </a:lnTo>
                    <a:lnTo>
                      <a:pt x="8692" y="0"/>
                    </a:lnTo>
                    <a:lnTo>
                      <a:pt x="4684" y="0"/>
                    </a:ln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  <a:moveTo>
                      <a:pt x="8692" y="21600"/>
                    </a:moveTo>
                    <a:lnTo>
                      <a:pt x="17420" y="21600"/>
                    </a:lnTo>
                    <a:lnTo>
                      <a:pt x="17420" y="17323"/>
                    </a:lnTo>
                    <a:lnTo>
                      <a:pt x="21600" y="17323"/>
                    </a:lnTo>
                    <a:lnTo>
                      <a:pt x="21600" y="4277"/>
                    </a:lnTo>
                    <a:lnTo>
                      <a:pt x="17420" y="4277"/>
                    </a:lnTo>
                    <a:lnTo>
                      <a:pt x="17420" y="0"/>
                    </a:lnTo>
                    <a:lnTo>
                      <a:pt x="10136" y="0"/>
                    </a:lnTo>
                    <a:lnTo>
                      <a:pt x="8692" y="0"/>
                    </a:lnTo>
                    <a:lnTo>
                      <a:pt x="8692" y="8414"/>
                    </a:lnTo>
                    <a:lnTo>
                      <a:pt x="13065" y="8414"/>
                    </a:lnTo>
                    <a:lnTo>
                      <a:pt x="13065" y="13184"/>
                    </a:lnTo>
                    <a:lnTo>
                      <a:pt x="8692" y="13184"/>
                    </a:lnTo>
                    <a:cubicBezTo>
                      <a:pt x="8692" y="13184"/>
                      <a:pt x="8692" y="21600"/>
                      <a:pt x="8692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7" name="Freeform: Shape 138"/>
              <p:cNvSpPr/>
              <p:nvPr/>
            </p:nvSpPr>
            <p:spPr>
              <a:xfrm>
                <a:off x="4052117" y="1156757"/>
                <a:ext cx="158036" cy="1580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9" y="21508"/>
                    </a:moveTo>
                    <a:lnTo>
                      <a:pt x="9745" y="21600"/>
                    </a:lnTo>
                    <a:lnTo>
                      <a:pt x="9605" y="19997"/>
                    </a:lnTo>
                    <a:cubicBezTo>
                      <a:pt x="8524" y="19857"/>
                      <a:pt x="7467" y="19524"/>
                      <a:pt x="6502" y="19018"/>
                    </a:cubicBezTo>
                    <a:lnTo>
                      <a:pt x="5467" y="20250"/>
                    </a:lnTo>
                    <a:lnTo>
                      <a:pt x="2418" y="17691"/>
                    </a:lnTo>
                    <a:lnTo>
                      <a:pt x="3451" y="16458"/>
                    </a:lnTo>
                    <a:cubicBezTo>
                      <a:pt x="2781" y="15589"/>
                      <a:pt x="2275" y="14620"/>
                      <a:pt x="1949" y="13571"/>
                    </a:cubicBezTo>
                    <a:lnTo>
                      <a:pt x="347" y="13711"/>
                    </a:lnTo>
                    <a:lnTo>
                      <a:pt x="0" y="9745"/>
                    </a:lnTo>
                    <a:lnTo>
                      <a:pt x="1601" y="9606"/>
                    </a:lnTo>
                    <a:cubicBezTo>
                      <a:pt x="1742" y="8515"/>
                      <a:pt x="2072" y="7474"/>
                      <a:pt x="2582" y="6502"/>
                    </a:cubicBezTo>
                    <a:lnTo>
                      <a:pt x="1352" y="5466"/>
                    </a:lnTo>
                    <a:lnTo>
                      <a:pt x="3908" y="2417"/>
                    </a:lnTo>
                    <a:lnTo>
                      <a:pt x="5140" y="3452"/>
                    </a:lnTo>
                    <a:cubicBezTo>
                      <a:pt x="6010" y="2779"/>
                      <a:pt x="6980" y="2276"/>
                      <a:pt x="8029" y="1949"/>
                    </a:cubicBezTo>
                    <a:lnTo>
                      <a:pt x="7888" y="346"/>
                    </a:lnTo>
                    <a:lnTo>
                      <a:pt x="10799" y="93"/>
                    </a:lnTo>
                    <a:lnTo>
                      <a:pt x="10799" y="4582"/>
                    </a:lnTo>
                    <a:cubicBezTo>
                      <a:pt x="8992" y="4582"/>
                      <a:pt x="7241" y="5371"/>
                      <a:pt x="6039" y="6803"/>
                    </a:cubicBezTo>
                    <a:cubicBezTo>
                      <a:pt x="3835" y="9430"/>
                      <a:pt x="4177" y="13358"/>
                      <a:pt x="6804" y="15561"/>
                    </a:cubicBezTo>
                    <a:cubicBezTo>
                      <a:pt x="7451" y="16105"/>
                      <a:pt x="8186" y="16504"/>
                      <a:pt x="8989" y="16748"/>
                    </a:cubicBezTo>
                    <a:cubicBezTo>
                      <a:pt x="9588" y="16930"/>
                      <a:pt x="10197" y="17019"/>
                      <a:pt x="10799" y="17019"/>
                    </a:cubicBezTo>
                    <a:cubicBezTo>
                      <a:pt x="10799" y="17019"/>
                      <a:pt x="10799" y="21508"/>
                      <a:pt x="10799" y="21508"/>
                    </a:cubicBezTo>
                    <a:close/>
                    <a:moveTo>
                      <a:pt x="19019" y="15099"/>
                    </a:moveTo>
                    <a:lnTo>
                      <a:pt x="20251" y="16132"/>
                    </a:lnTo>
                    <a:lnTo>
                      <a:pt x="17690" y="19182"/>
                    </a:lnTo>
                    <a:lnTo>
                      <a:pt x="16458" y="18147"/>
                    </a:lnTo>
                    <a:cubicBezTo>
                      <a:pt x="15588" y="18818"/>
                      <a:pt x="14620" y="19324"/>
                      <a:pt x="13572" y="19651"/>
                    </a:cubicBezTo>
                    <a:lnTo>
                      <a:pt x="13711" y="21253"/>
                    </a:lnTo>
                    <a:lnTo>
                      <a:pt x="10799" y="21508"/>
                    </a:lnTo>
                    <a:lnTo>
                      <a:pt x="10799" y="17019"/>
                    </a:lnTo>
                    <a:cubicBezTo>
                      <a:pt x="12608" y="17019"/>
                      <a:pt x="14359" y="16229"/>
                      <a:pt x="15562" y="14796"/>
                    </a:cubicBezTo>
                    <a:cubicBezTo>
                      <a:pt x="17764" y="12169"/>
                      <a:pt x="17421" y="8242"/>
                      <a:pt x="14798" y="6038"/>
                    </a:cubicBezTo>
                    <a:lnTo>
                      <a:pt x="14798" y="6038"/>
                    </a:lnTo>
                    <a:cubicBezTo>
                      <a:pt x="14148" y="5494"/>
                      <a:pt x="13413" y="5095"/>
                      <a:pt x="12612" y="4852"/>
                    </a:cubicBezTo>
                    <a:cubicBezTo>
                      <a:pt x="12013" y="4670"/>
                      <a:pt x="11403" y="4582"/>
                      <a:pt x="10799" y="4582"/>
                    </a:cubicBezTo>
                    <a:lnTo>
                      <a:pt x="10799" y="93"/>
                    </a:lnTo>
                    <a:lnTo>
                      <a:pt x="11853" y="0"/>
                    </a:lnTo>
                    <a:lnTo>
                      <a:pt x="11994" y="1602"/>
                    </a:lnTo>
                    <a:cubicBezTo>
                      <a:pt x="13075" y="1742"/>
                      <a:pt x="14132" y="2075"/>
                      <a:pt x="15098" y="2582"/>
                    </a:cubicBezTo>
                    <a:lnTo>
                      <a:pt x="16133" y="1351"/>
                    </a:lnTo>
                    <a:lnTo>
                      <a:pt x="19183" y="3908"/>
                    </a:lnTo>
                    <a:lnTo>
                      <a:pt x="18149" y="5141"/>
                    </a:lnTo>
                    <a:cubicBezTo>
                      <a:pt x="18821" y="6010"/>
                      <a:pt x="19326" y="6980"/>
                      <a:pt x="19651" y="8029"/>
                    </a:cubicBezTo>
                    <a:lnTo>
                      <a:pt x="21254" y="7888"/>
                    </a:lnTo>
                    <a:lnTo>
                      <a:pt x="21600" y="11855"/>
                    </a:lnTo>
                    <a:lnTo>
                      <a:pt x="19996" y="11994"/>
                    </a:lnTo>
                    <a:cubicBezTo>
                      <a:pt x="19858" y="13084"/>
                      <a:pt x="19529" y="14125"/>
                      <a:pt x="19019" y="15099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8" name="Freeform: Shape 139"/>
              <p:cNvSpPr/>
              <p:nvPr/>
            </p:nvSpPr>
            <p:spPr>
              <a:xfrm>
                <a:off x="4550626" y="1422198"/>
                <a:ext cx="182452" cy="1364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4" y="0"/>
                    </a:moveTo>
                    <a:cubicBezTo>
                      <a:pt x="4843" y="36"/>
                      <a:pt x="0" y="6540"/>
                      <a:pt x="0" y="14496"/>
                    </a:cubicBezTo>
                    <a:cubicBezTo>
                      <a:pt x="0" y="16912"/>
                      <a:pt x="452" y="19294"/>
                      <a:pt x="1310" y="21405"/>
                    </a:cubicBezTo>
                    <a:lnTo>
                      <a:pt x="1310" y="17573"/>
                    </a:lnTo>
                    <a:cubicBezTo>
                      <a:pt x="1310" y="16866"/>
                      <a:pt x="1498" y="16210"/>
                      <a:pt x="1827" y="15649"/>
                    </a:cubicBezTo>
                    <a:cubicBezTo>
                      <a:pt x="1801" y="15266"/>
                      <a:pt x="1786" y="14883"/>
                      <a:pt x="1786" y="14496"/>
                    </a:cubicBezTo>
                    <a:cubicBezTo>
                      <a:pt x="1786" y="7850"/>
                      <a:pt x="5832" y="2418"/>
                      <a:pt x="10794" y="2386"/>
                    </a:cubicBezTo>
                    <a:cubicBezTo>
                      <a:pt x="15767" y="2418"/>
                      <a:pt x="19813" y="7850"/>
                      <a:pt x="19813" y="14496"/>
                    </a:cubicBezTo>
                    <a:cubicBezTo>
                      <a:pt x="19813" y="14923"/>
                      <a:pt x="19795" y="15350"/>
                      <a:pt x="19761" y="15773"/>
                    </a:cubicBezTo>
                    <a:cubicBezTo>
                      <a:pt x="20048" y="16306"/>
                      <a:pt x="20211" y="16917"/>
                      <a:pt x="20211" y="17573"/>
                    </a:cubicBezTo>
                    <a:lnTo>
                      <a:pt x="20211" y="21600"/>
                    </a:lnTo>
                    <a:cubicBezTo>
                      <a:pt x="21119" y="19442"/>
                      <a:pt x="21600" y="16986"/>
                      <a:pt x="21600" y="14496"/>
                    </a:cubicBezTo>
                    <a:cubicBezTo>
                      <a:pt x="21600" y="6540"/>
                      <a:pt x="16757" y="36"/>
                      <a:pt x="10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49" name="Freeform: Shape 140"/>
              <p:cNvSpPr/>
              <p:nvPr/>
            </p:nvSpPr>
            <p:spPr>
              <a:xfrm>
                <a:off x="4563575" y="1512836"/>
                <a:ext cx="39908" cy="724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15" y="4534"/>
                    </a:moveTo>
                    <a:cubicBezTo>
                      <a:pt x="110" y="4911"/>
                      <a:pt x="0" y="5302"/>
                      <a:pt x="0" y="5701"/>
                    </a:cubicBezTo>
                    <a:lnTo>
                      <a:pt x="0" y="12659"/>
                    </a:lnTo>
                    <a:lnTo>
                      <a:pt x="0" y="15902"/>
                    </a:lnTo>
                    <a:cubicBezTo>
                      <a:pt x="0" y="19047"/>
                      <a:pt x="6803" y="21600"/>
                      <a:pt x="15201" y="21600"/>
                    </a:cubicBezTo>
                    <a:lnTo>
                      <a:pt x="21600" y="21600"/>
                    </a:lnTo>
                    <a:lnTo>
                      <a:pt x="21600" y="0"/>
                    </a:lnTo>
                    <a:lnTo>
                      <a:pt x="15201" y="0"/>
                    </a:lnTo>
                    <a:cubicBezTo>
                      <a:pt x="7871" y="0"/>
                      <a:pt x="1756" y="1944"/>
                      <a:pt x="315" y="45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0" name="Freeform: Shape 141"/>
              <p:cNvSpPr/>
              <p:nvPr/>
            </p:nvSpPr>
            <p:spPr>
              <a:xfrm>
                <a:off x="4673635" y="1512836"/>
                <a:ext cx="39914" cy="724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902"/>
                    </a:moveTo>
                    <a:lnTo>
                      <a:pt x="21600" y="12546"/>
                    </a:lnTo>
                    <a:lnTo>
                      <a:pt x="21600" y="5701"/>
                    </a:lnTo>
                    <a:cubicBezTo>
                      <a:pt x="21600" y="5454"/>
                      <a:pt x="21549" y="5213"/>
                      <a:pt x="21470" y="4976"/>
                    </a:cubicBezTo>
                    <a:cubicBezTo>
                      <a:pt x="20522" y="2170"/>
                      <a:pt x="14134" y="0"/>
                      <a:pt x="6402" y="0"/>
                    </a:cubicBezTo>
                    <a:lnTo>
                      <a:pt x="0" y="0"/>
                    </a:lnTo>
                    <a:lnTo>
                      <a:pt x="0" y="21600"/>
                    </a:lnTo>
                    <a:lnTo>
                      <a:pt x="6402" y="21600"/>
                    </a:lnTo>
                    <a:cubicBezTo>
                      <a:pt x="14791" y="21600"/>
                      <a:pt x="21600" y="19047"/>
                      <a:pt x="21600" y="1590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1" name="Freeform: Shape 142"/>
              <p:cNvSpPr/>
              <p:nvPr/>
            </p:nvSpPr>
            <p:spPr>
              <a:xfrm>
                <a:off x="5301628" y="3655776"/>
                <a:ext cx="249217" cy="1806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6127" y="21600"/>
                    </a:lnTo>
                    <a:lnTo>
                      <a:pt x="6127" y="19065"/>
                    </a:lnTo>
                    <a:lnTo>
                      <a:pt x="1818" y="19065"/>
                    </a:lnTo>
                    <a:lnTo>
                      <a:pt x="1818" y="19065"/>
                    </a:lnTo>
                    <a:lnTo>
                      <a:pt x="6127" y="10802"/>
                    </a:lnTo>
                    <a:lnTo>
                      <a:pt x="6127" y="6627"/>
                    </a:lnTo>
                    <a:cubicBezTo>
                      <a:pt x="5815" y="7163"/>
                      <a:pt x="5335" y="7506"/>
                      <a:pt x="4798" y="7506"/>
                    </a:cubicBezTo>
                    <a:cubicBezTo>
                      <a:pt x="3858" y="7506"/>
                      <a:pt x="3094" y="6454"/>
                      <a:pt x="3094" y="5157"/>
                    </a:cubicBezTo>
                    <a:cubicBezTo>
                      <a:pt x="3094" y="3860"/>
                      <a:pt x="3858" y="2808"/>
                      <a:pt x="4798" y="2808"/>
                    </a:cubicBezTo>
                    <a:lnTo>
                      <a:pt x="4798" y="2808"/>
                    </a:lnTo>
                    <a:cubicBezTo>
                      <a:pt x="5335" y="2808"/>
                      <a:pt x="5815" y="3152"/>
                      <a:pt x="6127" y="3688"/>
                    </a:cubicBezTo>
                    <a:lnTo>
                      <a:pt x="6127" y="0"/>
                    </a:ln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  <a:moveTo>
                      <a:pt x="9804" y="0"/>
                    </a:moveTo>
                    <a:lnTo>
                      <a:pt x="6127" y="0"/>
                    </a:lnTo>
                    <a:lnTo>
                      <a:pt x="6127" y="3688"/>
                    </a:lnTo>
                    <a:cubicBezTo>
                      <a:pt x="6361" y="4090"/>
                      <a:pt x="6501" y="4601"/>
                      <a:pt x="6501" y="5157"/>
                    </a:cubicBezTo>
                    <a:cubicBezTo>
                      <a:pt x="6501" y="5714"/>
                      <a:pt x="6361" y="6225"/>
                      <a:pt x="6127" y="6627"/>
                    </a:cubicBezTo>
                    <a:lnTo>
                      <a:pt x="6127" y="10802"/>
                    </a:lnTo>
                    <a:lnTo>
                      <a:pt x="6127" y="10802"/>
                    </a:lnTo>
                    <a:lnTo>
                      <a:pt x="8787" y="15903"/>
                    </a:lnTo>
                    <a:lnTo>
                      <a:pt x="9804" y="17853"/>
                    </a:lnTo>
                    <a:lnTo>
                      <a:pt x="9804" y="16379"/>
                    </a:lnTo>
                    <a:lnTo>
                      <a:pt x="9171" y="15167"/>
                    </a:lnTo>
                    <a:lnTo>
                      <a:pt x="9804" y="13955"/>
                    </a:lnTo>
                    <a:cubicBezTo>
                      <a:pt x="9804" y="13955"/>
                      <a:pt x="9804" y="0"/>
                      <a:pt x="9804" y="0"/>
                    </a:cubicBezTo>
                    <a:close/>
                    <a:moveTo>
                      <a:pt x="6127" y="21600"/>
                    </a:moveTo>
                    <a:lnTo>
                      <a:pt x="9804" y="21600"/>
                    </a:lnTo>
                    <a:lnTo>
                      <a:pt x="9804" y="19065"/>
                    </a:lnTo>
                    <a:lnTo>
                      <a:pt x="7138" y="19065"/>
                    </a:lnTo>
                    <a:lnTo>
                      <a:pt x="6127" y="19065"/>
                    </a:lnTo>
                    <a:lnTo>
                      <a:pt x="6127" y="21600"/>
                    </a:lnTo>
                    <a:cubicBezTo>
                      <a:pt x="6127" y="21600"/>
                      <a:pt x="6127" y="21600"/>
                      <a:pt x="6127" y="21600"/>
                    </a:cubicBezTo>
                    <a:close/>
                    <a:moveTo>
                      <a:pt x="14392" y="0"/>
                    </a:moveTo>
                    <a:lnTo>
                      <a:pt x="9804" y="0"/>
                    </a:lnTo>
                    <a:lnTo>
                      <a:pt x="9804" y="13955"/>
                    </a:lnTo>
                    <a:lnTo>
                      <a:pt x="13375" y="7106"/>
                    </a:lnTo>
                    <a:lnTo>
                      <a:pt x="13375" y="7106"/>
                    </a:lnTo>
                    <a:lnTo>
                      <a:pt x="14392" y="9054"/>
                    </a:lnTo>
                    <a:cubicBezTo>
                      <a:pt x="14392" y="9054"/>
                      <a:pt x="14392" y="0"/>
                      <a:pt x="14392" y="0"/>
                    </a:cubicBezTo>
                    <a:close/>
                    <a:moveTo>
                      <a:pt x="9804" y="21600"/>
                    </a:moveTo>
                    <a:lnTo>
                      <a:pt x="14392" y="21600"/>
                    </a:lnTo>
                    <a:lnTo>
                      <a:pt x="14392" y="19065"/>
                    </a:lnTo>
                    <a:lnTo>
                      <a:pt x="11204" y="19065"/>
                    </a:lnTo>
                    <a:lnTo>
                      <a:pt x="10942" y="18563"/>
                    </a:lnTo>
                    <a:lnTo>
                      <a:pt x="9804" y="16379"/>
                    </a:lnTo>
                    <a:lnTo>
                      <a:pt x="9804" y="17853"/>
                    </a:lnTo>
                    <a:lnTo>
                      <a:pt x="10436" y="19065"/>
                    </a:lnTo>
                    <a:lnTo>
                      <a:pt x="9804" y="19065"/>
                    </a:lnTo>
                    <a:lnTo>
                      <a:pt x="9804" y="21600"/>
                    </a:lnTo>
                    <a:cubicBezTo>
                      <a:pt x="9804" y="21600"/>
                      <a:pt x="9804" y="21600"/>
                      <a:pt x="9804" y="21600"/>
                    </a:cubicBezTo>
                    <a:close/>
                    <a:moveTo>
                      <a:pt x="14392" y="21600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14392" y="0"/>
                    </a:lnTo>
                    <a:lnTo>
                      <a:pt x="14392" y="9054"/>
                    </a:lnTo>
                    <a:lnTo>
                      <a:pt x="19612" y="19065"/>
                    </a:lnTo>
                    <a:lnTo>
                      <a:pt x="14392" y="19065"/>
                    </a:lnTo>
                    <a:cubicBezTo>
                      <a:pt x="14392" y="19065"/>
                      <a:pt x="14392" y="21600"/>
                      <a:pt x="14392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2" name="Freeform: Shape 143"/>
              <p:cNvSpPr/>
              <p:nvPr/>
            </p:nvSpPr>
            <p:spPr>
              <a:xfrm>
                <a:off x="5521748" y="2354475"/>
                <a:ext cx="137378" cy="146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4" h="21404" extrusionOk="0">
                    <a:moveTo>
                      <a:pt x="17753" y="14776"/>
                    </a:moveTo>
                    <a:cubicBezTo>
                      <a:pt x="18217" y="14448"/>
                      <a:pt x="18802" y="14267"/>
                      <a:pt x="19346" y="14088"/>
                    </a:cubicBezTo>
                    <a:cubicBezTo>
                      <a:pt x="19945" y="13889"/>
                      <a:pt x="20625" y="13737"/>
                      <a:pt x="21154" y="13392"/>
                    </a:cubicBezTo>
                    <a:cubicBezTo>
                      <a:pt x="21403" y="12540"/>
                      <a:pt x="21532" y="11679"/>
                      <a:pt x="21428" y="10794"/>
                    </a:cubicBezTo>
                    <a:cubicBezTo>
                      <a:pt x="21253" y="9286"/>
                      <a:pt x="20946" y="7827"/>
                      <a:pt x="20872" y="6305"/>
                    </a:cubicBezTo>
                    <a:cubicBezTo>
                      <a:pt x="18934" y="7346"/>
                      <a:pt x="16661" y="7964"/>
                      <a:pt x="16029" y="10212"/>
                    </a:cubicBezTo>
                    <a:cubicBezTo>
                      <a:pt x="15889" y="10700"/>
                      <a:pt x="15205" y="12123"/>
                      <a:pt x="14402" y="11669"/>
                    </a:cubicBezTo>
                    <a:cubicBezTo>
                      <a:pt x="13789" y="11321"/>
                      <a:pt x="14148" y="10473"/>
                      <a:pt x="14454" y="10066"/>
                    </a:cubicBezTo>
                    <a:cubicBezTo>
                      <a:pt x="15169" y="9120"/>
                      <a:pt x="16048" y="8339"/>
                      <a:pt x="16083" y="7093"/>
                    </a:cubicBezTo>
                    <a:cubicBezTo>
                      <a:pt x="16113" y="6021"/>
                      <a:pt x="15337" y="5111"/>
                      <a:pt x="14669" y="4306"/>
                    </a:cubicBezTo>
                    <a:cubicBezTo>
                      <a:pt x="13441" y="2827"/>
                      <a:pt x="11918" y="1597"/>
                      <a:pt x="10757" y="64"/>
                    </a:cubicBezTo>
                    <a:lnTo>
                      <a:pt x="10757" y="0"/>
                    </a:lnTo>
                    <a:cubicBezTo>
                      <a:pt x="10749" y="12"/>
                      <a:pt x="10740" y="22"/>
                      <a:pt x="10733" y="32"/>
                    </a:cubicBezTo>
                    <a:cubicBezTo>
                      <a:pt x="10725" y="22"/>
                      <a:pt x="10715" y="12"/>
                      <a:pt x="10708" y="0"/>
                    </a:cubicBezTo>
                    <a:lnTo>
                      <a:pt x="10708" y="64"/>
                    </a:lnTo>
                    <a:cubicBezTo>
                      <a:pt x="9547" y="1597"/>
                      <a:pt x="8025" y="2827"/>
                      <a:pt x="6795" y="4306"/>
                    </a:cubicBezTo>
                    <a:cubicBezTo>
                      <a:pt x="6127" y="5111"/>
                      <a:pt x="5353" y="6021"/>
                      <a:pt x="5381" y="7093"/>
                    </a:cubicBezTo>
                    <a:cubicBezTo>
                      <a:pt x="5417" y="8339"/>
                      <a:pt x="6297" y="9121"/>
                      <a:pt x="7010" y="10066"/>
                    </a:cubicBezTo>
                    <a:cubicBezTo>
                      <a:pt x="7318" y="10474"/>
                      <a:pt x="7675" y="11322"/>
                      <a:pt x="7063" y="11669"/>
                    </a:cubicBezTo>
                    <a:cubicBezTo>
                      <a:pt x="6260" y="12123"/>
                      <a:pt x="5575" y="10701"/>
                      <a:pt x="5437" y="10212"/>
                    </a:cubicBezTo>
                    <a:cubicBezTo>
                      <a:pt x="4803" y="7964"/>
                      <a:pt x="2531" y="7346"/>
                      <a:pt x="592" y="6305"/>
                    </a:cubicBezTo>
                    <a:cubicBezTo>
                      <a:pt x="519" y="7828"/>
                      <a:pt x="212" y="9286"/>
                      <a:pt x="36" y="10794"/>
                    </a:cubicBezTo>
                    <a:cubicBezTo>
                      <a:pt x="-68" y="11679"/>
                      <a:pt x="62" y="12540"/>
                      <a:pt x="310" y="13393"/>
                    </a:cubicBezTo>
                    <a:cubicBezTo>
                      <a:pt x="839" y="13737"/>
                      <a:pt x="1519" y="13889"/>
                      <a:pt x="2118" y="14088"/>
                    </a:cubicBezTo>
                    <a:cubicBezTo>
                      <a:pt x="2662" y="14267"/>
                      <a:pt x="3248" y="14448"/>
                      <a:pt x="3712" y="14776"/>
                    </a:cubicBezTo>
                    <a:cubicBezTo>
                      <a:pt x="4218" y="15137"/>
                      <a:pt x="4180" y="15959"/>
                      <a:pt x="3384" y="15867"/>
                    </a:cubicBezTo>
                    <a:cubicBezTo>
                      <a:pt x="2243" y="15731"/>
                      <a:pt x="1216" y="14700"/>
                      <a:pt x="38" y="14791"/>
                    </a:cubicBezTo>
                    <a:cubicBezTo>
                      <a:pt x="607" y="17514"/>
                      <a:pt x="2007" y="20016"/>
                      <a:pt x="4852" y="21172"/>
                    </a:cubicBezTo>
                    <a:cubicBezTo>
                      <a:pt x="5905" y="21600"/>
                      <a:pt x="6360" y="21420"/>
                      <a:pt x="7237" y="20770"/>
                    </a:cubicBezTo>
                    <a:cubicBezTo>
                      <a:pt x="7963" y="20230"/>
                      <a:pt x="8507" y="19661"/>
                      <a:pt x="9435" y="19460"/>
                    </a:cubicBezTo>
                    <a:cubicBezTo>
                      <a:pt x="9805" y="19380"/>
                      <a:pt x="10170" y="19558"/>
                      <a:pt x="10185" y="19175"/>
                    </a:cubicBezTo>
                    <a:cubicBezTo>
                      <a:pt x="10196" y="18868"/>
                      <a:pt x="10206" y="18559"/>
                      <a:pt x="10217" y="18251"/>
                    </a:cubicBezTo>
                    <a:cubicBezTo>
                      <a:pt x="10341" y="14902"/>
                      <a:pt x="10611" y="12945"/>
                      <a:pt x="10733" y="9597"/>
                    </a:cubicBezTo>
                    <a:cubicBezTo>
                      <a:pt x="10854" y="12945"/>
                      <a:pt x="11125" y="14902"/>
                      <a:pt x="11248" y="18251"/>
                    </a:cubicBezTo>
                    <a:cubicBezTo>
                      <a:pt x="11260" y="18559"/>
                      <a:pt x="11269" y="18868"/>
                      <a:pt x="11281" y="19175"/>
                    </a:cubicBezTo>
                    <a:cubicBezTo>
                      <a:pt x="11295" y="19558"/>
                      <a:pt x="11661" y="19380"/>
                      <a:pt x="12030" y="19460"/>
                    </a:cubicBezTo>
                    <a:cubicBezTo>
                      <a:pt x="12960" y="19661"/>
                      <a:pt x="13502" y="20230"/>
                      <a:pt x="14228" y="20770"/>
                    </a:cubicBezTo>
                    <a:cubicBezTo>
                      <a:pt x="15105" y="21420"/>
                      <a:pt x="15560" y="21600"/>
                      <a:pt x="16613" y="21172"/>
                    </a:cubicBezTo>
                    <a:cubicBezTo>
                      <a:pt x="19458" y="20016"/>
                      <a:pt x="20859" y="17514"/>
                      <a:pt x="21427" y="14791"/>
                    </a:cubicBezTo>
                    <a:cubicBezTo>
                      <a:pt x="20251" y="14700"/>
                      <a:pt x="19221" y="15731"/>
                      <a:pt x="18081" y="15867"/>
                    </a:cubicBezTo>
                    <a:cubicBezTo>
                      <a:pt x="17284" y="15959"/>
                      <a:pt x="17247" y="15137"/>
                      <a:pt x="17753" y="1477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3" name="Freeform: Shape 144"/>
              <p:cNvSpPr/>
              <p:nvPr/>
            </p:nvSpPr>
            <p:spPr>
              <a:xfrm>
                <a:off x="5586489" y="2490432"/>
                <a:ext cx="9680" cy="45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ubicBezTo>
                      <a:pt x="0" y="2160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4" name="Freeform: Shape 145"/>
              <p:cNvSpPr/>
              <p:nvPr/>
            </p:nvSpPr>
            <p:spPr>
              <a:xfrm>
                <a:off x="2906195" y="5526805"/>
                <a:ext cx="43765" cy="2905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5" name="Freeform: Shape 146"/>
              <p:cNvSpPr/>
              <p:nvPr/>
            </p:nvSpPr>
            <p:spPr>
              <a:xfrm>
                <a:off x="2841452" y="5688658"/>
                <a:ext cx="43758" cy="1315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6" name="Freeform: Shape 147"/>
              <p:cNvSpPr/>
              <p:nvPr/>
            </p:nvSpPr>
            <p:spPr>
              <a:xfrm>
                <a:off x="2783185" y="5572124"/>
                <a:ext cx="43758" cy="2473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7" name="Freeform: Shape 148"/>
              <p:cNvSpPr/>
              <p:nvPr/>
            </p:nvSpPr>
            <p:spPr>
              <a:xfrm>
                <a:off x="2718444" y="5649814"/>
                <a:ext cx="43758" cy="1698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8" name="Freeform: Shape 149"/>
              <p:cNvSpPr/>
              <p:nvPr/>
            </p:nvSpPr>
            <p:spPr>
              <a:xfrm>
                <a:off x="2653703" y="5623916"/>
                <a:ext cx="43765" cy="1972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59" name="Freeform: Shape 150"/>
              <p:cNvSpPr/>
              <p:nvPr/>
            </p:nvSpPr>
            <p:spPr>
              <a:xfrm>
                <a:off x="2906195" y="5494433"/>
                <a:ext cx="43765" cy="211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0" name="Freeform: Shape 151"/>
              <p:cNvSpPr/>
              <p:nvPr/>
            </p:nvSpPr>
            <p:spPr>
              <a:xfrm>
                <a:off x="2783185" y="5539752"/>
                <a:ext cx="43758" cy="211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1" name="Freeform: Shape 152"/>
              <p:cNvSpPr/>
              <p:nvPr/>
            </p:nvSpPr>
            <p:spPr>
              <a:xfrm>
                <a:off x="2718444" y="5617442"/>
                <a:ext cx="43758" cy="211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2" name="Freeform: Shape 153"/>
              <p:cNvSpPr/>
              <p:nvPr/>
            </p:nvSpPr>
            <p:spPr>
              <a:xfrm>
                <a:off x="2653703" y="5591547"/>
                <a:ext cx="43765" cy="211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3" name="Freeform: Shape 154"/>
              <p:cNvSpPr/>
              <p:nvPr/>
            </p:nvSpPr>
            <p:spPr>
              <a:xfrm>
                <a:off x="2841452" y="5656288"/>
                <a:ext cx="43758" cy="211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4" name="Freeform: Shape 155"/>
              <p:cNvSpPr/>
              <p:nvPr/>
            </p:nvSpPr>
            <p:spPr>
              <a:xfrm>
                <a:off x="3831997" y="5630390"/>
                <a:ext cx="386989" cy="1797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242" y="21600"/>
                    </a:lnTo>
                    <a:lnTo>
                      <a:pt x="2242" y="7115"/>
                    </a:lnTo>
                    <a:lnTo>
                      <a:pt x="1298" y="7115"/>
                    </a:lnTo>
                    <a:lnTo>
                      <a:pt x="1298" y="3048"/>
                    </a:lnTo>
                    <a:lnTo>
                      <a:pt x="1298" y="3048"/>
                    </a:lnTo>
                    <a:lnTo>
                      <a:pt x="2242" y="3048"/>
                    </a:lnTo>
                    <a:lnTo>
                      <a:pt x="2242" y="0"/>
                    </a:ln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  <a:moveTo>
                      <a:pt x="2242" y="21600"/>
                    </a:moveTo>
                    <a:lnTo>
                      <a:pt x="3659" y="21600"/>
                    </a:lnTo>
                    <a:lnTo>
                      <a:pt x="3659" y="19567"/>
                    </a:lnTo>
                    <a:lnTo>
                      <a:pt x="3659" y="19567"/>
                    </a:lnTo>
                    <a:lnTo>
                      <a:pt x="3659" y="15500"/>
                    </a:lnTo>
                    <a:lnTo>
                      <a:pt x="3659" y="15500"/>
                    </a:lnTo>
                    <a:lnTo>
                      <a:pt x="3659" y="13215"/>
                    </a:lnTo>
                    <a:lnTo>
                      <a:pt x="2714" y="13215"/>
                    </a:lnTo>
                    <a:lnTo>
                      <a:pt x="2714" y="13215"/>
                    </a:lnTo>
                    <a:lnTo>
                      <a:pt x="2714" y="9148"/>
                    </a:lnTo>
                    <a:lnTo>
                      <a:pt x="3659" y="9148"/>
                    </a:lnTo>
                    <a:lnTo>
                      <a:pt x="3659" y="0"/>
                    </a:lnTo>
                    <a:lnTo>
                      <a:pt x="2242" y="0"/>
                    </a:lnTo>
                    <a:lnTo>
                      <a:pt x="2242" y="3048"/>
                    </a:lnTo>
                    <a:lnTo>
                      <a:pt x="3186" y="3048"/>
                    </a:lnTo>
                    <a:lnTo>
                      <a:pt x="3186" y="7115"/>
                    </a:lnTo>
                    <a:lnTo>
                      <a:pt x="2242" y="7115"/>
                    </a:lnTo>
                    <a:cubicBezTo>
                      <a:pt x="2242" y="7115"/>
                      <a:pt x="2242" y="21600"/>
                      <a:pt x="2242" y="21600"/>
                    </a:cubicBezTo>
                    <a:close/>
                    <a:moveTo>
                      <a:pt x="5075" y="0"/>
                    </a:moveTo>
                    <a:lnTo>
                      <a:pt x="3659" y="0"/>
                    </a:lnTo>
                    <a:lnTo>
                      <a:pt x="3659" y="9148"/>
                    </a:lnTo>
                    <a:lnTo>
                      <a:pt x="4603" y="9148"/>
                    </a:lnTo>
                    <a:lnTo>
                      <a:pt x="4603" y="13215"/>
                    </a:lnTo>
                    <a:lnTo>
                      <a:pt x="3659" y="13215"/>
                    </a:lnTo>
                    <a:lnTo>
                      <a:pt x="3659" y="15500"/>
                    </a:lnTo>
                    <a:lnTo>
                      <a:pt x="5075" y="15500"/>
                    </a:lnTo>
                    <a:lnTo>
                      <a:pt x="5075" y="7115"/>
                    </a:lnTo>
                    <a:lnTo>
                      <a:pt x="4131" y="7115"/>
                    </a:lnTo>
                    <a:lnTo>
                      <a:pt x="4131" y="3048"/>
                    </a:lnTo>
                    <a:lnTo>
                      <a:pt x="4131" y="3048"/>
                    </a:lnTo>
                    <a:lnTo>
                      <a:pt x="5075" y="3048"/>
                    </a:lnTo>
                    <a:cubicBezTo>
                      <a:pt x="5075" y="3048"/>
                      <a:pt x="5075" y="0"/>
                      <a:pt x="5075" y="0"/>
                    </a:cubicBezTo>
                    <a:close/>
                    <a:moveTo>
                      <a:pt x="3659" y="21600"/>
                    </a:moveTo>
                    <a:lnTo>
                      <a:pt x="5075" y="21600"/>
                    </a:lnTo>
                    <a:lnTo>
                      <a:pt x="5075" y="19567"/>
                    </a:lnTo>
                    <a:lnTo>
                      <a:pt x="3659" y="19567"/>
                    </a:lnTo>
                    <a:lnTo>
                      <a:pt x="3659" y="21600"/>
                    </a:lnTo>
                    <a:cubicBezTo>
                      <a:pt x="3659" y="21600"/>
                      <a:pt x="3659" y="21600"/>
                      <a:pt x="3659" y="21600"/>
                    </a:cubicBezTo>
                    <a:close/>
                    <a:moveTo>
                      <a:pt x="6492" y="0"/>
                    </a:moveTo>
                    <a:lnTo>
                      <a:pt x="5075" y="0"/>
                    </a:lnTo>
                    <a:lnTo>
                      <a:pt x="5075" y="3048"/>
                    </a:lnTo>
                    <a:lnTo>
                      <a:pt x="6019" y="3048"/>
                    </a:lnTo>
                    <a:lnTo>
                      <a:pt x="6019" y="7115"/>
                    </a:lnTo>
                    <a:lnTo>
                      <a:pt x="5075" y="7115"/>
                    </a:lnTo>
                    <a:lnTo>
                      <a:pt x="5075" y="15500"/>
                    </a:lnTo>
                    <a:lnTo>
                      <a:pt x="6492" y="15500"/>
                    </a:lnTo>
                    <a:lnTo>
                      <a:pt x="6492" y="13215"/>
                    </a:lnTo>
                    <a:lnTo>
                      <a:pt x="5547" y="13215"/>
                    </a:lnTo>
                    <a:lnTo>
                      <a:pt x="5547" y="13215"/>
                    </a:lnTo>
                    <a:lnTo>
                      <a:pt x="5547" y="9148"/>
                    </a:lnTo>
                    <a:lnTo>
                      <a:pt x="6492" y="9148"/>
                    </a:lnTo>
                    <a:cubicBezTo>
                      <a:pt x="6492" y="9148"/>
                      <a:pt x="6492" y="0"/>
                      <a:pt x="6492" y="0"/>
                    </a:cubicBezTo>
                    <a:close/>
                    <a:moveTo>
                      <a:pt x="5075" y="21600"/>
                    </a:moveTo>
                    <a:lnTo>
                      <a:pt x="6492" y="21600"/>
                    </a:lnTo>
                    <a:lnTo>
                      <a:pt x="6492" y="19567"/>
                    </a:lnTo>
                    <a:lnTo>
                      <a:pt x="5075" y="19567"/>
                    </a:lnTo>
                    <a:lnTo>
                      <a:pt x="5075" y="21600"/>
                    </a:lnTo>
                    <a:cubicBezTo>
                      <a:pt x="5075" y="21600"/>
                      <a:pt x="5075" y="21600"/>
                      <a:pt x="5075" y="21600"/>
                    </a:cubicBezTo>
                    <a:close/>
                    <a:moveTo>
                      <a:pt x="7908" y="0"/>
                    </a:moveTo>
                    <a:lnTo>
                      <a:pt x="6492" y="0"/>
                    </a:lnTo>
                    <a:lnTo>
                      <a:pt x="6492" y="9148"/>
                    </a:lnTo>
                    <a:lnTo>
                      <a:pt x="7436" y="9148"/>
                    </a:lnTo>
                    <a:lnTo>
                      <a:pt x="7436" y="13215"/>
                    </a:lnTo>
                    <a:lnTo>
                      <a:pt x="6492" y="13215"/>
                    </a:lnTo>
                    <a:lnTo>
                      <a:pt x="6492" y="15500"/>
                    </a:lnTo>
                    <a:lnTo>
                      <a:pt x="7908" y="15500"/>
                    </a:lnTo>
                    <a:lnTo>
                      <a:pt x="7908" y="7115"/>
                    </a:lnTo>
                    <a:lnTo>
                      <a:pt x="6964" y="7115"/>
                    </a:lnTo>
                    <a:lnTo>
                      <a:pt x="6964" y="3048"/>
                    </a:lnTo>
                    <a:lnTo>
                      <a:pt x="6964" y="3048"/>
                    </a:lnTo>
                    <a:lnTo>
                      <a:pt x="7908" y="3048"/>
                    </a:lnTo>
                    <a:cubicBezTo>
                      <a:pt x="7908" y="3048"/>
                      <a:pt x="7908" y="0"/>
                      <a:pt x="7908" y="0"/>
                    </a:cubicBezTo>
                    <a:close/>
                    <a:moveTo>
                      <a:pt x="6492" y="21600"/>
                    </a:moveTo>
                    <a:lnTo>
                      <a:pt x="7908" y="21600"/>
                    </a:lnTo>
                    <a:lnTo>
                      <a:pt x="7908" y="19567"/>
                    </a:lnTo>
                    <a:lnTo>
                      <a:pt x="6492" y="19567"/>
                    </a:lnTo>
                    <a:lnTo>
                      <a:pt x="6492" y="21600"/>
                    </a:lnTo>
                    <a:cubicBezTo>
                      <a:pt x="6492" y="21600"/>
                      <a:pt x="6492" y="21600"/>
                      <a:pt x="6492" y="21600"/>
                    </a:cubicBezTo>
                    <a:close/>
                    <a:moveTo>
                      <a:pt x="9324" y="0"/>
                    </a:moveTo>
                    <a:lnTo>
                      <a:pt x="7908" y="0"/>
                    </a:lnTo>
                    <a:lnTo>
                      <a:pt x="7908" y="3048"/>
                    </a:lnTo>
                    <a:lnTo>
                      <a:pt x="8852" y="3048"/>
                    </a:lnTo>
                    <a:lnTo>
                      <a:pt x="8852" y="7115"/>
                    </a:lnTo>
                    <a:lnTo>
                      <a:pt x="7908" y="7115"/>
                    </a:lnTo>
                    <a:lnTo>
                      <a:pt x="7908" y="15500"/>
                    </a:lnTo>
                    <a:lnTo>
                      <a:pt x="9324" y="15500"/>
                    </a:lnTo>
                    <a:lnTo>
                      <a:pt x="9324" y="13215"/>
                    </a:lnTo>
                    <a:lnTo>
                      <a:pt x="8380" y="13215"/>
                    </a:lnTo>
                    <a:lnTo>
                      <a:pt x="8380" y="13215"/>
                    </a:lnTo>
                    <a:lnTo>
                      <a:pt x="8380" y="9148"/>
                    </a:lnTo>
                    <a:lnTo>
                      <a:pt x="9324" y="9148"/>
                    </a:lnTo>
                    <a:cubicBezTo>
                      <a:pt x="9324" y="9148"/>
                      <a:pt x="9324" y="0"/>
                      <a:pt x="9324" y="0"/>
                    </a:cubicBezTo>
                    <a:close/>
                    <a:moveTo>
                      <a:pt x="7908" y="21600"/>
                    </a:moveTo>
                    <a:lnTo>
                      <a:pt x="9324" y="21600"/>
                    </a:lnTo>
                    <a:lnTo>
                      <a:pt x="9324" y="19567"/>
                    </a:lnTo>
                    <a:lnTo>
                      <a:pt x="7908" y="19567"/>
                    </a:lnTo>
                    <a:lnTo>
                      <a:pt x="7908" y="21600"/>
                    </a:lnTo>
                    <a:cubicBezTo>
                      <a:pt x="7908" y="21600"/>
                      <a:pt x="7908" y="21600"/>
                      <a:pt x="7908" y="21600"/>
                    </a:cubicBezTo>
                    <a:close/>
                    <a:moveTo>
                      <a:pt x="10741" y="0"/>
                    </a:moveTo>
                    <a:lnTo>
                      <a:pt x="9324" y="0"/>
                    </a:lnTo>
                    <a:lnTo>
                      <a:pt x="9324" y="9148"/>
                    </a:lnTo>
                    <a:lnTo>
                      <a:pt x="10268" y="9148"/>
                    </a:lnTo>
                    <a:lnTo>
                      <a:pt x="10268" y="13215"/>
                    </a:lnTo>
                    <a:lnTo>
                      <a:pt x="9324" y="13215"/>
                    </a:lnTo>
                    <a:lnTo>
                      <a:pt x="9324" y="15500"/>
                    </a:lnTo>
                    <a:lnTo>
                      <a:pt x="10741" y="15500"/>
                    </a:lnTo>
                    <a:lnTo>
                      <a:pt x="10741" y="7115"/>
                    </a:lnTo>
                    <a:lnTo>
                      <a:pt x="9797" y="7115"/>
                    </a:lnTo>
                    <a:lnTo>
                      <a:pt x="9797" y="3048"/>
                    </a:lnTo>
                    <a:lnTo>
                      <a:pt x="9797" y="3048"/>
                    </a:lnTo>
                    <a:lnTo>
                      <a:pt x="10741" y="3048"/>
                    </a:lnTo>
                    <a:cubicBezTo>
                      <a:pt x="10741" y="3048"/>
                      <a:pt x="10741" y="0"/>
                      <a:pt x="10741" y="0"/>
                    </a:cubicBezTo>
                    <a:close/>
                    <a:moveTo>
                      <a:pt x="9324" y="21600"/>
                    </a:moveTo>
                    <a:lnTo>
                      <a:pt x="10741" y="21600"/>
                    </a:lnTo>
                    <a:lnTo>
                      <a:pt x="10741" y="19567"/>
                    </a:lnTo>
                    <a:lnTo>
                      <a:pt x="9324" y="19567"/>
                    </a:lnTo>
                    <a:lnTo>
                      <a:pt x="9324" y="21600"/>
                    </a:lnTo>
                    <a:cubicBezTo>
                      <a:pt x="9324" y="21600"/>
                      <a:pt x="9324" y="21600"/>
                      <a:pt x="9324" y="21600"/>
                    </a:cubicBezTo>
                    <a:close/>
                    <a:moveTo>
                      <a:pt x="12157" y="0"/>
                    </a:moveTo>
                    <a:lnTo>
                      <a:pt x="10741" y="0"/>
                    </a:lnTo>
                    <a:lnTo>
                      <a:pt x="10741" y="3048"/>
                    </a:lnTo>
                    <a:lnTo>
                      <a:pt x="11685" y="3048"/>
                    </a:lnTo>
                    <a:lnTo>
                      <a:pt x="11685" y="7115"/>
                    </a:lnTo>
                    <a:lnTo>
                      <a:pt x="10741" y="7115"/>
                    </a:lnTo>
                    <a:lnTo>
                      <a:pt x="10741" y="15500"/>
                    </a:lnTo>
                    <a:lnTo>
                      <a:pt x="12157" y="15500"/>
                    </a:lnTo>
                    <a:lnTo>
                      <a:pt x="12157" y="13215"/>
                    </a:lnTo>
                    <a:lnTo>
                      <a:pt x="11213" y="13215"/>
                    </a:lnTo>
                    <a:lnTo>
                      <a:pt x="11213" y="13215"/>
                    </a:lnTo>
                    <a:lnTo>
                      <a:pt x="11213" y="9148"/>
                    </a:lnTo>
                    <a:lnTo>
                      <a:pt x="12157" y="9148"/>
                    </a:lnTo>
                    <a:cubicBezTo>
                      <a:pt x="12157" y="9148"/>
                      <a:pt x="12157" y="0"/>
                      <a:pt x="12157" y="0"/>
                    </a:cubicBezTo>
                    <a:close/>
                    <a:moveTo>
                      <a:pt x="10741" y="21600"/>
                    </a:moveTo>
                    <a:lnTo>
                      <a:pt x="12157" y="21600"/>
                    </a:lnTo>
                    <a:lnTo>
                      <a:pt x="12157" y="19567"/>
                    </a:lnTo>
                    <a:lnTo>
                      <a:pt x="10741" y="19567"/>
                    </a:lnTo>
                    <a:lnTo>
                      <a:pt x="10741" y="21600"/>
                    </a:lnTo>
                    <a:cubicBezTo>
                      <a:pt x="10741" y="21600"/>
                      <a:pt x="10741" y="21600"/>
                      <a:pt x="10741" y="21600"/>
                    </a:cubicBezTo>
                    <a:close/>
                    <a:moveTo>
                      <a:pt x="13574" y="0"/>
                    </a:moveTo>
                    <a:lnTo>
                      <a:pt x="12157" y="0"/>
                    </a:lnTo>
                    <a:lnTo>
                      <a:pt x="12157" y="9148"/>
                    </a:lnTo>
                    <a:lnTo>
                      <a:pt x="13102" y="9148"/>
                    </a:lnTo>
                    <a:lnTo>
                      <a:pt x="13102" y="13215"/>
                    </a:lnTo>
                    <a:lnTo>
                      <a:pt x="12157" y="13215"/>
                    </a:lnTo>
                    <a:lnTo>
                      <a:pt x="12157" y="15500"/>
                    </a:lnTo>
                    <a:lnTo>
                      <a:pt x="13574" y="15500"/>
                    </a:lnTo>
                    <a:lnTo>
                      <a:pt x="13574" y="7115"/>
                    </a:lnTo>
                    <a:lnTo>
                      <a:pt x="12629" y="7115"/>
                    </a:lnTo>
                    <a:lnTo>
                      <a:pt x="12629" y="3048"/>
                    </a:lnTo>
                    <a:lnTo>
                      <a:pt x="12629" y="3048"/>
                    </a:lnTo>
                    <a:lnTo>
                      <a:pt x="13574" y="3048"/>
                    </a:lnTo>
                    <a:cubicBezTo>
                      <a:pt x="13574" y="3048"/>
                      <a:pt x="13574" y="0"/>
                      <a:pt x="13574" y="0"/>
                    </a:cubicBezTo>
                    <a:close/>
                    <a:moveTo>
                      <a:pt x="12157" y="21600"/>
                    </a:moveTo>
                    <a:lnTo>
                      <a:pt x="13574" y="21600"/>
                    </a:lnTo>
                    <a:lnTo>
                      <a:pt x="13574" y="19567"/>
                    </a:lnTo>
                    <a:lnTo>
                      <a:pt x="12157" y="19567"/>
                    </a:lnTo>
                    <a:lnTo>
                      <a:pt x="12157" y="21600"/>
                    </a:lnTo>
                    <a:cubicBezTo>
                      <a:pt x="12157" y="21600"/>
                      <a:pt x="12157" y="21600"/>
                      <a:pt x="12157" y="21600"/>
                    </a:cubicBezTo>
                    <a:close/>
                    <a:moveTo>
                      <a:pt x="14990" y="0"/>
                    </a:moveTo>
                    <a:lnTo>
                      <a:pt x="13574" y="0"/>
                    </a:lnTo>
                    <a:lnTo>
                      <a:pt x="13574" y="3048"/>
                    </a:lnTo>
                    <a:lnTo>
                      <a:pt x="14518" y="3048"/>
                    </a:lnTo>
                    <a:lnTo>
                      <a:pt x="14518" y="7115"/>
                    </a:lnTo>
                    <a:lnTo>
                      <a:pt x="13574" y="7115"/>
                    </a:lnTo>
                    <a:lnTo>
                      <a:pt x="13574" y="15500"/>
                    </a:lnTo>
                    <a:lnTo>
                      <a:pt x="14990" y="15500"/>
                    </a:lnTo>
                    <a:lnTo>
                      <a:pt x="14990" y="13215"/>
                    </a:lnTo>
                    <a:lnTo>
                      <a:pt x="14046" y="13215"/>
                    </a:lnTo>
                    <a:lnTo>
                      <a:pt x="14046" y="13215"/>
                    </a:lnTo>
                    <a:lnTo>
                      <a:pt x="14046" y="9148"/>
                    </a:lnTo>
                    <a:lnTo>
                      <a:pt x="14990" y="9148"/>
                    </a:lnTo>
                    <a:cubicBezTo>
                      <a:pt x="14990" y="9148"/>
                      <a:pt x="14990" y="0"/>
                      <a:pt x="14990" y="0"/>
                    </a:cubicBezTo>
                    <a:close/>
                    <a:moveTo>
                      <a:pt x="13574" y="21600"/>
                    </a:moveTo>
                    <a:lnTo>
                      <a:pt x="14990" y="21600"/>
                    </a:lnTo>
                    <a:lnTo>
                      <a:pt x="14990" y="19567"/>
                    </a:lnTo>
                    <a:lnTo>
                      <a:pt x="13574" y="19567"/>
                    </a:lnTo>
                    <a:lnTo>
                      <a:pt x="13574" y="21600"/>
                    </a:lnTo>
                    <a:cubicBezTo>
                      <a:pt x="13574" y="21600"/>
                      <a:pt x="13574" y="21600"/>
                      <a:pt x="13574" y="21600"/>
                    </a:cubicBezTo>
                    <a:close/>
                    <a:moveTo>
                      <a:pt x="16406" y="0"/>
                    </a:moveTo>
                    <a:lnTo>
                      <a:pt x="14990" y="0"/>
                    </a:lnTo>
                    <a:lnTo>
                      <a:pt x="14990" y="9148"/>
                    </a:lnTo>
                    <a:lnTo>
                      <a:pt x="15934" y="9148"/>
                    </a:lnTo>
                    <a:lnTo>
                      <a:pt x="15934" y="13215"/>
                    </a:lnTo>
                    <a:lnTo>
                      <a:pt x="14990" y="13215"/>
                    </a:lnTo>
                    <a:lnTo>
                      <a:pt x="14990" y="15500"/>
                    </a:lnTo>
                    <a:lnTo>
                      <a:pt x="16406" y="15500"/>
                    </a:lnTo>
                    <a:lnTo>
                      <a:pt x="16406" y="7115"/>
                    </a:lnTo>
                    <a:lnTo>
                      <a:pt x="15462" y="7115"/>
                    </a:lnTo>
                    <a:lnTo>
                      <a:pt x="15462" y="3048"/>
                    </a:lnTo>
                    <a:lnTo>
                      <a:pt x="15462" y="3048"/>
                    </a:lnTo>
                    <a:lnTo>
                      <a:pt x="16406" y="3048"/>
                    </a:lnTo>
                    <a:cubicBezTo>
                      <a:pt x="16406" y="3048"/>
                      <a:pt x="16406" y="0"/>
                      <a:pt x="16406" y="0"/>
                    </a:cubicBezTo>
                    <a:close/>
                    <a:moveTo>
                      <a:pt x="14990" y="21600"/>
                    </a:moveTo>
                    <a:lnTo>
                      <a:pt x="16406" y="21600"/>
                    </a:lnTo>
                    <a:lnTo>
                      <a:pt x="16406" y="19567"/>
                    </a:lnTo>
                    <a:lnTo>
                      <a:pt x="14990" y="19567"/>
                    </a:lnTo>
                    <a:lnTo>
                      <a:pt x="14990" y="21600"/>
                    </a:lnTo>
                    <a:cubicBezTo>
                      <a:pt x="14990" y="21600"/>
                      <a:pt x="14990" y="21600"/>
                      <a:pt x="14990" y="21600"/>
                    </a:cubicBezTo>
                    <a:close/>
                    <a:moveTo>
                      <a:pt x="17822" y="0"/>
                    </a:moveTo>
                    <a:lnTo>
                      <a:pt x="16406" y="0"/>
                    </a:lnTo>
                    <a:lnTo>
                      <a:pt x="16406" y="3048"/>
                    </a:lnTo>
                    <a:lnTo>
                      <a:pt x="17351" y="3048"/>
                    </a:lnTo>
                    <a:lnTo>
                      <a:pt x="17351" y="7115"/>
                    </a:lnTo>
                    <a:lnTo>
                      <a:pt x="16406" y="7115"/>
                    </a:lnTo>
                    <a:lnTo>
                      <a:pt x="16406" y="15500"/>
                    </a:lnTo>
                    <a:lnTo>
                      <a:pt x="17822" y="15500"/>
                    </a:lnTo>
                    <a:lnTo>
                      <a:pt x="17822" y="13215"/>
                    </a:lnTo>
                    <a:lnTo>
                      <a:pt x="16878" y="13215"/>
                    </a:lnTo>
                    <a:lnTo>
                      <a:pt x="16878" y="9148"/>
                    </a:lnTo>
                    <a:lnTo>
                      <a:pt x="17822" y="9148"/>
                    </a:lnTo>
                    <a:cubicBezTo>
                      <a:pt x="17822" y="9148"/>
                      <a:pt x="17822" y="0"/>
                      <a:pt x="17822" y="0"/>
                    </a:cubicBezTo>
                    <a:close/>
                    <a:moveTo>
                      <a:pt x="16406" y="21600"/>
                    </a:moveTo>
                    <a:lnTo>
                      <a:pt x="17822" y="21600"/>
                    </a:lnTo>
                    <a:lnTo>
                      <a:pt x="17822" y="19567"/>
                    </a:lnTo>
                    <a:lnTo>
                      <a:pt x="16406" y="19567"/>
                    </a:lnTo>
                    <a:lnTo>
                      <a:pt x="16406" y="21600"/>
                    </a:lnTo>
                    <a:cubicBezTo>
                      <a:pt x="16406" y="21600"/>
                      <a:pt x="16406" y="21600"/>
                      <a:pt x="16406" y="21600"/>
                    </a:cubicBezTo>
                    <a:close/>
                    <a:moveTo>
                      <a:pt x="17822" y="21600"/>
                    </a:moveTo>
                    <a:lnTo>
                      <a:pt x="19239" y="21600"/>
                    </a:lnTo>
                    <a:lnTo>
                      <a:pt x="19239" y="7115"/>
                    </a:lnTo>
                    <a:lnTo>
                      <a:pt x="18295" y="7115"/>
                    </a:lnTo>
                    <a:lnTo>
                      <a:pt x="18295" y="3048"/>
                    </a:lnTo>
                    <a:lnTo>
                      <a:pt x="18295" y="3048"/>
                    </a:lnTo>
                    <a:lnTo>
                      <a:pt x="19239" y="3048"/>
                    </a:lnTo>
                    <a:lnTo>
                      <a:pt x="19239" y="0"/>
                    </a:lnTo>
                    <a:lnTo>
                      <a:pt x="17822" y="0"/>
                    </a:lnTo>
                    <a:lnTo>
                      <a:pt x="17822" y="9148"/>
                    </a:lnTo>
                    <a:lnTo>
                      <a:pt x="18767" y="9148"/>
                    </a:lnTo>
                    <a:lnTo>
                      <a:pt x="18767" y="13215"/>
                    </a:lnTo>
                    <a:lnTo>
                      <a:pt x="18767" y="13215"/>
                    </a:lnTo>
                    <a:lnTo>
                      <a:pt x="17822" y="13215"/>
                    </a:lnTo>
                    <a:lnTo>
                      <a:pt x="17822" y="15500"/>
                    </a:lnTo>
                    <a:lnTo>
                      <a:pt x="17823" y="15500"/>
                    </a:lnTo>
                    <a:lnTo>
                      <a:pt x="17823" y="19567"/>
                    </a:lnTo>
                    <a:lnTo>
                      <a:pt x="17823" y="19567"/>
                    </a:lnTo>
                    <a:lnTo>
                      <a:pt x="17822" y="19567"/>
                    </a:lnTo>
                    <a:cubicBezTo>
                      <a:pt x="17822" y="19567"/>
                      <a:pt x="17822" y="21600"/>
                      <a:pt x="17822" y="21600"/>
                    </a:cubicBezTo>
                    <a:close/>
                    <a:moveTo>
                      <a:pt x="19239" y="21600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19239" y="0"/>
                    </a:lnTo>
                    <a:lnTo>
                      <a:pt x="19239" y="3048"/>
                    </a:lnTo>
                    <a:lnTo>
                      <a:pt x="20184" y="3048"/>
                    </a:lnTo>
                    <a:lnTo>
                      <a:pt x="20184" y="7115"/>
                    </a:lnTo>
                    <a:lnTo>
                      <a:pt x="19239" y="7115"/>
                    </a:lnTo>
                    <a:cubicBezTo>
                      <a:pt x="19239" y="7115"/>
                      <a:pt x="19239" y="21600"/>
                      <a:pt x="19239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5" name="Freeform: Shape 156"/>
              <p:cNvSpPr/>
              <p:nvPr/>
            </p:nvSpPr>
            <p:spPr>
              <a:xfrm>
                <a:off x="3903213" y="5552702"/>
                <a:ext cx="222821" cy="544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562"/>
                    </a:moveTo>
                    <a:lnTo>
                      <a:pt x="1476" y="21600"/>
                    </a:lnTo>
                    <a:cubicBezTo>
                      <a:pt x="4073" y="15790"/>
                      <a:pt x="7384" y="12584"/>
                      <a:pt x="10800" y="12584"/>
                    </a:cubicBezTo>
                    <a:cubicBezTo>
                      <a:pt x="14215" y="12584"/>
                      <a:pt x="17527" y="15790"/>
                      <a:pt x="20125" y="21600"/>
                    </a:cubicBezTo>
                    <a:lnTo>
                      <a:pt x="21600" y="10562"/>
                    </a:lnTo>
                    <a:cubicBezTo>
                      <a:pt x="18557" y="3748"/>
                      <a:pt x="14721" y="0"/>
                      <a:pt x="10800" y="0"/>
                    </a:cubicBezTo>
                    <a:cubicBezTo>
                      <a:pt x="6877" y="0"/>
                      <a:pt x="3042" y="3748"/>
                      <a:pt x="0" y="1056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6" name="Freeform: Shape 157"/>
              <p:cNvSpPr/>
              <p:nvPr/>
            </p:nvSpPr>
            <p:spPr>
              <a:xfrm>
                <a:off x="3864368" y="5487960"/>
                <a:ext cx="298159" cy="633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2116"/>
                    </a:moveTo>
                    <a:cubicBezTo>
                      <a:pt x="18562" y="4304"/>
                      <a:pt x="14726" y="0"/>
                      <a:pt x="10800" y="0"/>
                    </a:cubicBezTo>
                    <a:cubicBezTo>
                      <a:pt x="6874" y="0"/>
                      <a:pt x="3039" y="4304"/>
                      <a:pt x="0" y="12116"/>
                    </a:cubicBezTo>
                    <a:lnTo>
                      <a:pt x="1102" y="21600"/>
                    </a:lnTo>
                    <a:cubicBezTo>
                      <a:pt x="3809" y="14641"/>
                      <a:pt x="7253" y="10802"/>
                      <a:pt x="10800" y="10802"/>
                    </a:cubicBezTo>
                    <a:cubicBezTo>
                      <a:pt x="14347" y="10802"/>
                      <a:pt x="17792" y="14641"/>
                      <a:pt x="20498" y="21600"/>
                    </a:cubicBezTo>
                    <a:cubicBezTo>
                      <a:pt x="20498" y="21600"/>
                      <a:pt x="21600" y="12116"/>
                      <a:pt x="21600" y="1211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  <p:sp>
            <p:nvSpPr>
              <p:cNvPr id="167" name="Freeform: Shape 158"/>
              <p:cNvSpPr/>
              <p:nvPr/>
            </p:nvSpPr>
            <p:spPr>
              <a:xfrm>
                <a:off x="5003817" y="2315629"/>
                <a:ext cx="127543" cy="1567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1" y="18626"/>
                    </a:moveTo>
                    <a:cubicBezTo>
                      <a:pt x="3025" y="18321"/>
                      <a:pt x="3075" y="18003"/>
                      <a:pt x="3075" y="17675"/>
                    </a:cubicBezTo>
                    <a:cubicBezTo>
                      <a:pt x="3075" y="17673"/>
                      <a:pt x="3075" y="17672"/>
                      <a:pt x="3075" y="17671"/>
                    </a:cubicBezTo>
                    <a:lnTo>
                      <a:pt x="3075" y="4935"/>
                    </a:lnTo>
                    <a:lnTo>
                      <a:pt x="18568" y="4935"/>
                    </a:lnTo>
                    <a:lnTo>
                      <a:pt x="18568" y="14029"/>
                    </a:lnTo>
                    <a:cubicBezTo>
                      <a:pt x="18014" y="13849"/>
                      <a:pt x="17409" y="13748"/>
                      <a:pt x="16776" y="13748"/>
                    </a:cubicBezTo>
                    <a:cubicBezTo>
                      <a:pt x="14110" y="13748"/>
                      <a:pt x="11952" y="15506"/>
                      <a:pt x="11952" y="17675"/>
                    </a:cubicBezTo>
                    <a:cubicBezTo>
                      <a:pt x="11952" y="19843"/>
                      <a:pt x="14110" y="21600"/>
                      <a:pt x="16776" y="21600"/>
                    </a:cubicBezTo>
                    <a:cubicBezTo>
                      <a:pt x="19438" y="21600"/>
                      <a:pt x="21600" y="19843"/>
                      <a:pt x="21600" y="17675"/>
                    </a:cubicBezTo>
                    <a:cubicBezTo>
                      <a:pt x="21600" y="17673"/>
                      <a:pt x="21599" y="17672"/>
                      <a:pt x="21599" y="17671"/>
                    </a:cubicBezTo>
                    <a:lnTo>
                      <a:pt x="21600" y="17671"/>
                    </a:lnTo>
                    <a:lnTo>
                      <a:pt x="21600" y="4935"/>
                    </a:lnTo>
                    <a:lnTo>
                      <a:pt x="21600" y="0"/>
                    </a:lnTo>
                    <a:lnTo>
                      <a:pt x="18568" y="0"/>
                    </a:lnTo>
                    <a:lnTo>
                      <a:pt x="3075" y="0"/>
                    </a:lnTo>
                    <a:lnTo>
                      <a:pt x="44" y="0"/>
                    </a:lnTo>
                    <a:lnTo>
                      <a:pt x="44" y="4935"/>
                    </a:lnTo>
                    <a:lnTo>
                      <a:pt x="44" y="14029"/>
                    </a:lnTo>
                    <a:lnTo>
                      <a:pt x="0" y="14017"/>
                    </a:lnTo>
                    <a:cubicBezTo>
                      <a:pt x="995" y="15545"/>
                      <a:pt x="1974" y="17079"/>
                      <a:pt x="2931" y="1862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p>
                <a:pPr algn="ctr"/>
                <a:endParaRPr sz="1200" dirty="0">
                  <a:latin typeface="印品黑体" panose="00000500000000000000" pitchFamily="2" charset="-122"/>
                </a:endParaRPr>
              </a:p>
            </p:txBody>
          </p:sp>
        </p:grpSp>
        <p:sp>
          <p:nvSpPr>
            <p:cNvPr id="168" name="Freeform: Shape 159"/>
            <p:cNvSpPr/>
            <p:nvPr/>
          </p:nvSpPr>
          <p:spPr>
            <a:xfrm rot="20100220">
              <a:off x="1833628" y="883199"/>
              <a:ext cx="3005700" cy="6047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25" h="20820" extrusionOk="0">
                  <a:moveTo>
                    <a:pt x="6920" y="8159"/>
                  </a:moveTo>
                  <a:cubicBezTo>
                    <a:pt x="3317" y="7491"/>
                    <a:pt x="1444" y="5440"/>
                    <a:pt x="2738" y="3578"/>
                  </a:cubicBezTo>
                  <a:cubicBezTo>
                    <a:pt x="4031" y="1716"/>
                    <a:pt x="8001" y="749"/>
                    <a:pt x="11604" y="1417"/>
                  </a:cubicBezTo>
                  <a:cubicBezTo>
                    <a:pt x="15207" y="2085"/>
                    <a:pt x="17079" y="4136"/>
                    <a:pt x="15786" y="5998"/>
                  </a:cubicBezTo>
                  <a:cubicBezTo>
                    <a:pt x="14493" y="7860"/>
                    <a:pt x="10523" y="8827"/>
                    <a:pt x="6920" y="8159"/>
                  </a:cubicBezTo>
                  <a:close/>
                  <a:moveTo>
                    <a:pt x="19989" y="20009"/>
                  </a:moveTo>
                  <a:cubicBezTo>
                    <a:pt x="19702" y="19345"/>
                    <a:pt x="14734" y="11897"/>
                    <a:pt x="14734" y="11897"/>
                  </a:cubicBezTo>
                  <a:cubicBezTo>
                    <a:pt x="14734" y="11897"/>
                    <a:pt x="14597" y="11709"/>
                    <a:pt x="14207" y="11734"/>
                  </a:cubicBezTo>
                  <a:lnTo>
                    <a:pt x="12631" y="9299"/>
                  </a:lnTo>
                  <a:cubicBezTo>
                    <a:pt x="13045" y="9217"/>
                    <a:pt x="13453" y="9119"/>
                    <a:pt x="13852" y="9004"/>
                  </a:cubicBezTo>
                  <a:cubicBezTo>
                    <a:pt x="18336" y="7706"/>
                    <a:pt x="19936" y="4777"/>
                    <a:pt x="17426" y="2460"/>
                  </a:cubicBezTo>
                  <a:cubicBezTo>
                    <a:pt x="14915" y="143"/>
                    <a:pt x="9245" y="-684"/>
                    <a:pt x="4761" y="613"/>
                  </a:cubicBezTo>
                  <a:cubicBezTo>
                    <a:pt x="277" y="1910"/>
                    <a:pt x="-1323" y="4840"/>
                    <a:pt x="1188" y="7157"/>
                  </a:cubicBezTo>
                  <a:cubicBezTo>
                    <a:pt x="3160" y="8978"/>
                    <a:pt x="7085" y="9878"/>
                    <a:pt x="10852" y="9551"/>
                  </a:cubicBezTo>
                  <a:lnTo>
                    <a:pt x="12372" y="12022"/>
                  </a:lnTo>
                  <a:cubicBezTo>
                    <a:pt x="12029" y="12121"/>
                    <a:pt x="12133" y="12314"/>
                    <a:pt x="12133" y="12314"/>
                  </a:cubicBezTo>
                  <a:cubicBezTo>
                    <a:pt x="12133" y="12314"/>
                    <a:pt x="16623" y="19843"/>
                    <a:pt x="17149" y="20467"/>
                  </a:cubicBezTo>
                  <a:cubicBezTo>
                    <a:pt x="17527" y="20916"/>
                    <a:pt x="18326" y="20838"/>
                    <a:pt x="18744" y="20759"/>
                  </a:cubicBezTo>
                  <a:lnTo>
                    <a:pt x="18747" y="20763"/>
                  </a:lnTo>
                  <a:cubicBezTo>
                    <a:pt x="18747" y="20763"/>
                    <a:pt x="20277" y="20673"/>
                    <a:pt x="19989" y="20009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anchor="ctr"/>
            <a:p>
              <a:pPr algn="ctr"/>
              <a:endParaRPr sz="1200" dirty="0">
                <a:latin typeface="印品黑体" panose="00000500000000000000" pitchFamily="2" charset="-122"/>
              </a:endParaRPr>
            </a:p>
          </p:txBody>
        </p:sp>
        <p:sp>
          <p:nvSpPr>
            <p:cNvPr id="169" name="Oval 160"/>
            <p:cNvSpPr/>
            <p:nvPr/>
          </p:nvSpPr>
          <p:spPr>
            <a:xfrm>
              <a:off x="1277115" y="1194533"/>
              <a:ext cx="2549737" cy="2549737"/>
            </a:xfrm>
            <a:prstGeom prst="ellipse">
              <a:avLst/>
            </a:prstGeom>
            <a:pattFill prst="pct5">
              <a:fgClr>
                <a:srgbClr val="F2F2F2"/>
              </a:fgClr>
              <a:bgClr>
                <a:schemeClr val="bg1"/>
              </a:bgClr>
            </a:pattFill>
            <a:ln w="12700">
              <a:miter lim="400000"/>
            </a:ln>
          </p:spPr>
          <p:txBody>
            <a:bodyPr anchor="ctr"/>
            <a:p>
              <a:pPr algn="ctr"/>
              <a:endParaRPr sz="1200" dirty="0">
                <a:latin typeface="印品黑体" panose="00000500000000000000" pitchFamily="2" charset="-122"/>
              </a:endParaRP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8830" y="2631440"/>
            <a:ext cx="48444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 smtClean="0">
                <a:cs typeface="黑体" panose="02010609060101010101" charset="-122"/>
              </a:rPr>
              <a:t>ArrayList（动态</a:t>
            </a:r>
            <a:r>
              <a:rPr lang="zh-CN" altLang="en-US" sz="2400" dirty="0" smtClean="0">
                <a:cs typeface="黑体" panose="02010609060101010101" charset="-122"/>
              </a:rPr>
              <a:t>数组）是Java集合框架中的一个重要的类。</a:t>
            </a:r>
            <a:endParaRPr lang="zh-CN" altLang="en-US" sz="2400" dirty="0" smtClean="0">
              <a:cs typeface="黑体" panose="02010609060101010101" charset="-122"/>
            </a:endParaRPr>
          </a:p>
          <a:p>
            <a:endParaRPr lang="zh-CN" altLang="en-US" sz="2400" dirty="0" smtClean="0">
              <a:cs typeface="黑体" panose="02010609060101010101" charset="-122"/>
            </a:endParaRPr>
          </a:p>
          <a:p>
            <a:r>
              <a:rPr lang="zh-CN" altLang="en-US" sz="2400" dirty="0" smtClean="0">
                <a:cs typeface="黑体" panose="02010609060101010101" charset="-122"/>
              </a:rPr>
              <a:t>是一个长度可变的集合，提供了增删改查的功能。</a:t>
            </a:r>
            <a:endParaRPr lang="zh-CN" altLang="en-US" sz="2400" dirty="0" smtClean="0"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20288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ArrayList</a:t>
            </a:r>
            <a:endParaRPr lang="en-US" altLang="zh-CN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228" name="组合 227"/>
          <p:cNvGrpSpPr/>
          <p:nvPr/>
        </p:nvGrpSpPr>
        <p:grpSpPr>
          <a:xfrm>
            <a:off x="5964702" y="2333084"/>
            <a:ext cx="3677773" cy="3375350"/>
            <a:chOff x="5694827" y="2107659"/>
            <a:chExt cx="4026826" cy="3695700"/>
          </a:xfrm>
        </p:grpSpPr>
        <p:pic>
          <p:nvPicPr>
            <p:cNvPr id="229" name="图片 22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94827" y="2209800"/>
              <a:ext cx="3001414" cy="2818760"/>
            </a:xfrm>
            <a:prstGeom prst="rect">
              <a:avLst/>
            </a:prstGeom>
          </p:spPr>
        </p:pic>
        <p:pic>
          <p:nvPicPr>
            <p:cNvPr id="230" name="图片 2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972992" y="2107659"/>
              <a:ext cx="1748661" cy="3695700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2470" y="2751455"/>
            <a:ext cx="542163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 smtClean="0">
                <a:solidFill>
                  <a:schemeClr val="accent1"/>
                </a:solidFill>
                <a:cs typeface="黑体" panose="02010609060101010101" charset="-122"/>
              </a:rPr>
              <a:t>add</a:t>
            </a:r>
            <a:r>
              <a:rPr lang="zh-CN" altLang="en-US" sz="2400" dirty="0" smtClean="0">
                <a:cs typeface="黑体" panose="02010609060101010101" charset="-122"/>
              </a:rPr>
              <a:t>(</a:t>
            </a:r>
            <a:r>
              <a:rPr lang="zh-CN" altLang="en-US" sz="2000" dirty="0" smtClean="0">
                <a:cs typeface="黑体" panose="02010609060101010101" charset="-122"/>
              </a:rPr>
              <a:t>Object element</a:t>
            </a:r>
            <a:r>
              <a:rPr lang="zh-CN" altLang="en-US" sz="2400" dirty="0" smtClean="0">
                <a:cs typeface="黑体" panose="02010609060101010101" charset="-122"/>
              </a:rPr>
              <a:t>) 添加</a:t>
            </a:r>
            <a:r>
              <a:rPr lang="zh-CN" altLang="en-US" sz="2400" dirty="0" smtClean="0">
                <a:cs typeface="黑体" panose="02010609060101010101" charset="-122"/>
              </a:rPr>
              <a:t>数据</a:t>
            </a:r>
            <a:endParaRPr lang="zh-CN" altLang="en-US" sz="2400" dirty="0" smtClean="0">
              <a:cs typeface="黑体" panose="02010609060101010101" charset="-122"/>
            </a:endParaRPr>
          </a:p>
          <a:p>
            <a:endParaRPr lang="zh-CN" altLang="en-US" sz="2400" dirty="0" smtClean="0">
              <a:cs typeface="黑体" panose="02010609060101010101" charset="-122"/>
            </a:endParaRPr>
          </a:p>
          <a:p>
            <a:r>
              <a:rPr lang="zh-CN" altLang="en-US" sz="2400" dirty="0" smtClean="0">
                <a:solidFill>
                  <a:schemeClr val="accent1"/>
                </a:solidFill>
                <a:cs typeface="黑体" panose="02010609060101010101" charset="-122"/>
              </a:rPr>
              <a:t>size</a:t>
            </a:r>
            <a:r>
              <a:rPr lang="zh-CN" altLang="en-US" sz="2400" dirty="0" smtClean="0">
                <a:cs typeface="黑体" panose="02010609060101010101" charset="-122"/>
              </a:rPr>
              <a:t>()  获取集合</a:t>
            </a:r>
            <a:r>
              <a:rPr lang="zh-CN" altLang="en-US" sz="2400" dirty="0" smtClean="0">
                <a:cs typeface="黑体" panose="02010609060101010101" charset="-122"/>
              </a:rPr>
              <a:t>长度</a:t>
            </a:r>
            <a:endParaRPr lang="zh-CN" altLang="en-US" sz="2400" dirty="0" smtClean="0">
              <a:cs typeface="黑体" panose="02010609060101010101" charset="-122"/>
            </a:endParaRPr>
          </a:p>
          <a:p>
            <a:endParaRPr lang="zh-CN" altLang="en-US" sz="2400" dirty="0" smtClean="0">
              <a:cs typeface="黑体" panose="02010609060101010101" charset="-122"/>
            </a:endParaRPr>
          </a:p>
          <a:p>
            <a:r>
              <a:rPr lang="zh-CN" altLang="en-US" sz="2400" dirty="0" smtClean="0">
                <a:solidFill>
                  <a:schemeClr val="accent1"/>
                </a:solidFill>
                <a:cs typeface="黑体" panose="02010609060101010101" charset="-122"/>
              </a:rPr>
              <a:t>get</a:t>
            </a:r>
            <a:r>
              <a:rPr lang="zh-CN" altLang="en-US" sz="2400" dirty="0" smtClean="0">
                <a:cs typeface="黑体" panose="02010609060101010101" charset="-122"/>
              </a:rPr>
              <a:t>(</a:t>
            </a:r>
            <a:r>
              <a:rPr lang="zh-CN" altLang="en-US" sz="2000" dirty="0" smtClean="0">
                <a:cs typeface="黑体" panose="02010609060101010101" charset="-122"/>
              </a:rPr>
              <a:t>int</a:t>
            </a:r>
            <a:r>
              <a:rPr lang="en-US" altLang="zh-CN" sz="2000" dirty="0" smtClean="0">
                <a:cs typeface="黑体" panose="02010609060101010101" charset="-122"/>
              </a:rPr>
              <a:t> </a:t>
            </a:r>
            <a:r>
              <a:rPr lang="zh-CN" altLang="en-US" sz="2000" dirty="0" smtClean="0">
                <a:cs typeface="黑体" panose="02010609060101010101" charset="-122"/>
              </a:rPr>
              <a:t>index</a:t>
            </a:r>
            <a:r>
              <a:rPr lang="zh-CN" altLang="en-US" sz="2400" dirty="0" smtClean="0">
                <a:cs typeface="黑体" panose="02010609060101010101" charset="-122"/>
              </a:rPr>
              <a:t>)</a:t>
            </a:r>
            <a:r>
              <a:rPr lang="en-US" altLang="zh-CN" sz="2400" dirty="0" smtClean="0">
                <a:cs typeface="黑体" panose="02010609060101010101" charset="-122"/>
              </a:rPr>
              <a:t> </a:t>
            </a:r>
            <a:r>
              <a:rPr lang="zh-CN" altLang="en-US" sz="2400" dirty="0" smtClean="0">
                <a:cs typeface="黑体" panose="02010609060101010101" charset="-122"/>
              </a:rPr>
              <a:t>根据下标获取</a:t>
            </a:r>
            <a:r>
              <a:rPr lang="zh-CN" altLang="en-US" sz="2400" dirty="0" smtClean="0">
                <a:cs typeface="黑体" panose="02010609060101010101" charset="-122"/>
              </a:rPr>
              <a:t>元素</a:t>
            </a:r>
            <a:endParaRPr lang="zh-CN" altLang="en-US" sz="2400" dirty="0" smtClean="0">
              <a:cs typeface="黑体" panose="02010609060101010101" charset="-122"/>
            </a:endParaRPr>
          </a:p>
          <a:p>
            <a:endParaRPr lang="zh-CN" altLang="en-US" sz="2400" dirty="0" smtClean="0">
              <a:cs typeface="黑体" panose="02010609060101010101" charset="-122"/>
            </a:endParaRPr>
          </a:p>
          <a:p>
            <a:r>
              <a:rPr lang="zh-CN" altLang="en-US" sz="2400" dirty="0" smtClean="0">
                <a:solidFill>
                  <a:schemeClr val="accent1"/>
                </a:solidFill>
                <a:cs typeface="黑体" panose="02010609060101010101" charset="-122"/>
              </a:rPr>
              <a:t>remove</a:t>
            </a:r>
            <a:r>
              <a:rPr lang="zh-CN" altLang="en-US" sz="2400" dirty="0" smtClean="0">
                <a:cs typeface="黑体" panose="02010609060101010101" charset="-122"/>
              </a:rPr>
              <a:t>(</a:t>
            </a:r>
            <a:r>
              <a:rPr lang="zh-CN" altLang="en-US" sz="2000" dirty="0" smtClean="0">
                <a:cs typeface="黑体" panose="02010609060101010101" charset="-122"/>
              </a:rPr>
              <a:t>int</a:t>
            </a:r>
            <a:r>
              <a:rPr lang="en-US" altLang="zh-CN" sz="2000" dirty="0" smtClean="0">
                <a:cs typeface="黑体" panose="02010609060101010101" charset="-122"/>
              </a:rPr>
              <a:t> </a:t>
            </a:r>
            <a:r>
              <a:rPr lang="zh-CN" altLang="en-US" sz="2000" dirty="0" smtClean="0">
                <a:cs typeface="黑体" panose="02010609060101010101" charset="-122"/>
              </a:rPr>
              <a:t>index</a:t>
            </a:r>
            <a:r>
              <a:rPr lang="zh-CN" altLang="en-US" sz="2400" dirty="0" smtClean="0">
                <a:cs typeface="黑体" panose="02010609060101010101" charset="-122"/>
              </a:rPr>
              <a:t>)</a:t>
            </a:r>
            <a:r>
              <a:rPr lang="en-US" altLang="zh-CN" sz="2400" dirty="0" smtClean="0">
                <a:cs typeface="黑体" panose="02010609060101010101" charset="-122"/>
              </a:rPr>
              <a:t> </a:t>
            </a:r>
            <a:r>
              <a:rPr lang="zh-CN" altLang="en-US" sz="2400" dirty="0" smtClean="0">
                <a:cs typeface="黑体" panose="02010609060101010101" charset="-122"/>
              </a:rPr>
              <a:t>根据下标删除</a:t>
            </a:r>
            <a:r>
              <a:rPr lang="zh-CN" altLang="en-US" sz="2400" dirty="0" smtClean="0">
                <a:cs typeface="黑体" panose="02010609060101010101" charset="-122"/>
              </a:rPr>
              <a:t>元素</a:t>
            </a:r>
            <a:endParaRPr lang="zh-CN" altLang="en-US" sz="2400" dirty="0" smtClean="0"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00100"/>
            <a:ext cx="366204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>
                <a:latin typeface="黑体" panose="02010609060101010101" charset="-122"/>
                <a:ea typeface="黑体" panose="02010609060101010101" charset="-122"/>
              </a:rPr>
              <a:t>ArrayList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相关</a:t>
            </a:r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" name="图片 2" descr="E:\年终总结\拆图07242\PPT 222-12.pngPPT 222-1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 flipH="1">
            <a:off x="6134100" y="1946275"/>
            <a:ext cx="4309110" cy="428688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44767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案例：模拟银行</a:t>
            </a:r>
            <a:r>
              <a:rPr lang="en-US" altLang="zh-CN" sz="3200" b="1" dirty="0" smtClean="0"/>
              <a:t>ATM 2.0</a:t>
            </a:r>
            <a:endParaRPr lang="en-US" alt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51713" y="246221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1"/>
          <p:cNvSpPr txBox="1"/>
          <p:nvPr/>
        </p:nvSpPr>
        <p:spPr bwMode="auto">
          <a:xfrm>
            <a:off x="724535" y="2462530"/>
            <a:ext cx="551688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编写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银行卡类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Card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:</a:t>
            </a:r>
            <a:endParaRPr kumimoji="1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属性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：姓名、卡号、密码、余额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：登录、查询余额、存款、取款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在</a:t>
            </a:r>
            <a:r>
              <a:rPr kumimoji="1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Test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类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中编写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mian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函数，使用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ArrayList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保存银行卡对象，模拟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ATM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的功能。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8614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案例：商品管理</a:t>
            </a:r>
            <a:r>
              <a:rPr lang="en-US" altLang="zh-CN" sz="3200" b="1" dirty="0" smtClean="0"/>
              <a:t> 2.0</a:t>
            </a:r>
            <a:endParaRPr lang="en-US" alt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51713" y="246221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内容占位符 1"/>
          <p:cNvSpPr txBox="1"/>
          <p:nvPr/>
        </p:nvSpPr>
        <p:spPr bwMode="auto">
          <a:xfrm>
            <a:off x="724535" y="2462530"/>
            <a:ext cx="551688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编写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商品类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Goods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:</a:t>
            </a:r>
            <a:endParaRPr kumimoji="1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属性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：编号、名称、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价格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：查看商品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信息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编写一个商场类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Market:</a:t>
            </a:r>
            <a:endParaRPr kumimoji="1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属性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：商品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（使用</a:t>
            </a:r>
            <a:r>
              <a:rPr kumimoji="1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ArrayList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保存商品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对象）</a:t>
            </a:r>
            <a:endParaRPr kumimoji="1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方法</a:t>
            </a: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：显示商品列表、上架、下架、修改价格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en-US" alt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868358"/>
            <a:ext cx="63059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6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希望大家学有所成</a:t>
            </a:r>
            <a:endParaRPr lang="zh-CN" altLang="zh-CN" sz="6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92172" y="503457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73843" y="5076406"/>
            <a:ext cx="839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END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106795" y="1843203"/>
            <a:ext cx="25943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本篇结束</a:t>
            </a:r>
            <a:endParaRPr lang="zh-CN" altLang="en-US" sz="4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19" name="媒体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32023" y="-746759"/>
            <a:ext cx="460583" cy="511731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-250774" y="3888897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348230"/>
            <a:ext cx="4512310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是一门面向对象（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OO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P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）的编程语言。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程序中，所有的代码和逻辑都是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以</a:t>
            </a:r>
            <a:r>
              <a:rPr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类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</a:t>
            </a:r>
            <a:r>
              <a:rPr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对象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的思维来构建。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理解了面向对象，我们就能理解各种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程序的语法结构。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9994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对象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 descr="预览图_千图网_编号3567657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24780" y="1021715"/>
            <a:ext cx="5387975" cy="538797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69081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69201" y="390396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8-2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对象和类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628180" y="320929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第八章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面向对象基础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aphicFrame>
        <p:nvGraphicFramePr>
          <p:cNvPr id="5" name="Object 5"/>
          <p:cNvGraphicFramePr>
            <a:graphicFrameLocks noGrp="1" noChangeAspect="1"/>
          </p:cNvGraphicFramePr>
          <p:nvPr/>
        </p:nvGraphicFramePr>
        <p:xfrm>
          <a:off x="1444625" y="2954338"/>
          <a:ext cx="2100263" cy="273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Visio" r:id="rId2" imgW="1389380" imgH="1604645" progId="">
                  <p:embed/>
                </p:oleObj>
              </mc:Choice>
              <mc:Fallback>
                <p:oleObj name="Visio" r:id="rId2" imgW="1389380" imgH="1604645" progId="">
                  <p:embed/>
                  <p:pic>
                    <p:nvPicPr>
                      <p:cNvPr id="0" name="Object 5"/>
                      <p:cNvPicPr>
                        <a:picLocks noGrp="1"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44625" y="2954338"/>
                        <a:ext cx="2100263" cy="273685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6"/>
          <p:cNvGraphicFramePr>
            <a:graphicFrameLocks noGrp="1" noChangeAspect="1"/>
          </p:cNvGraphicFramePr>
          <p:nvPr/>
        </p:nvGraphicFramePr>
        <p:xfrm>
          <a:off x="5646738" y="2882900"/>
          <a:ext cx="2481262" cy="2808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Visio" r:id="rId4" imgW="1389380" imgH="1577975" progId="">
                  <p:embed/>
                </p:oleObj>
              </mc:Choice>
              <mc:Fallback>
                <p:oleObj name="Visio" r:id="rId4" imgW="1389380" imgH="1577975" progId="">
                  <p:embed/>
                  <p:pic>
                    <p:nvPicPr>
                      <p:cNvPr id="0" name="Object 6"/>
                      <p:cNvPicPr>
                        <a:picLocks noGrp="1" noChangeAspect="1"/>
                      </p:cNvPicPr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646738" y="2882900"/>
                        <a:ext cx="2481262" cy="28082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AutoShape 3"/>
          <p:cNvSpPr>
            <a:spLocks noChangeArrowheads="1"/>
          </p:cNvSpPr>
          <p:nvPr/>
        </p:nvSpPr>
        <p:spPr bwMode="auto">
          <a:xfrm>
            <a:off x="2065338" y="1927225"/>
            <a:ext cx="1266825" cy="407988"/>
          </a:xfrm>
          <a:prstGeom prst="wedgeRoundRectCallout">
            <a:avLst>
              <a:gd name="adj1" fmla="val 400"/>
              <a:gd name="adj2" fmla="val 4752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 algn="ctr"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张浩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AutoShape 4"/>
          <p:cNvSpPr>
            <a:spLocks noChangeArrowheads="1"/>
          </p:cNvSpPr>
          <p:nvPr/>
        </p:nvSpPr>
        <p:spPr bwMode="gray">
          <a:xfrm>
            <a:off x="7018338" y="1931988"/>
            <a:ext cx="1295400" cy="417512"/>
          </a:xfrm>
          <a:prstGeom prst="wedgeRoundRectCallout">
            <a:avLst>
              <a:gd name="adj1" fmla="val -1216"/>
              <a:gd name="adj2" fmla="val 5172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 algn="ctr"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李明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AutoShape 5"/>
          <p:cNvSpPr>
            <a:spLocks noChangeArrowheads="1"/>
          </p:cNvSpPr>
          <p:nvPr/>
        </p:nvSpPr>
        <p:spPr bwMode="gray">
          <a:xfrm>
            <a:off x="8335963" y="2881313"/>
            <a:ext cx="1801812" cy="2809875"/>
          </a:xfrm>
          <a:prstGeom prst="roundRect">
            <a:avLst>
              <a:gd name="adj" fmla="val 1443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收银员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员工号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—10001</a:t>
            </a:r>
            <a:endParaRPr lang="en-US" altLang="zh-CN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姓名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—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李明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部门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—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财务部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行为：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收款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打印账单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3673475" y="2997200"/>
            <a:ext cx="1798638" cy="2693988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顾客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姓名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—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张浩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年龄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—20</a:t>
            </a:r>
            <a:endParaRPr lang="en-US" altLang="zh-CN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体重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—60kg</a:t>
            </a:r>
            <a:endParaRPr lang="en-US" altLang="zh-CN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endParaRPr lang="en-US" altLang="zh-CN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行为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购买商品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34493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对象的属性和方法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11" grpId="0" bldLvl="0" animBg="1"/>
      <p:bldP spid="12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2470" y="2348230"/>
            <a:ext cx="451231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生活中对象，总是有自己的</a:t>
            </a:r>
            <a:r>
              <a:rPr 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状态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</a:t>
            </a:r>
            <a:r>
              <a:rPr lang="zh-CN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行为</a:t>
            </a:r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例如：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猫咪有品种、颜色、重量等状态；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有跑、跳等行为。</a:t>
            </a:r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程序中，我们将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对象的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状态和行为称为</a:t>
            </a:r>
            <a:r>
              <a:rPr lang="zh-CN" altLang="en-US" sz="2400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属性和方法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34493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对象的属性和方法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15" t="-1437" r="-1267" b="65025"/>
          <a:stretch>
            <a:fillRect/>
          </a:stretch>
        </p:blipFill>
        <p:spPr>
          <a:xfrm>
            <a:off x="5225002" y="74990"/>
            <a:ext cx="6070421" cy="568813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6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Line 10"/>
          <p:cNvSpPr>
            <a:spLocks noChangeShapeType="1"/>
          </p:cNvSpPr>
          <p:nvPr/>
        </p:nvSpPr>
        <p:spPr bwMode="auto">
          <a:xfrm>
            <a:off x="5984875" y="4846638"/>
            <a:ext cx="1441450" cy="1111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5984875" y="3919538"/>
            <a:ext cx="1516063" cy="85248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925830" y="2217420"/>
            <a:ext cx="5332095" cy="114744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zh-CN" altLang="en-US" sz="2400">
                <a:latin typeface="+mn-lt"/>
                <a:ea typeface="+mn-ea"/>
                <a:cs typeface="黑体" panose="02010609060101010101" charset="-122"/>
              </a:rPr>
              <a:t>属性是对象具有的各种特征。</a:t>
            </a:r>
            <a:endParaRPr lang="zh-CN" altLang="en-US" sz="2400">
              <a:latin typeface="+mn-lt"/>
              <a:ea typeface="+mn-ea"/>
              <a:cs typeface="黑体" panose="02010609060101010101" charset="-122"/>
            </a:endParaRPr>
          </a:p>
          <a:p>
            <a:pPr algn="l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/>
            </a:pPr>
            <a:r>
              <a:rPr lang="zh-CN" altLang="en-GB" sz="2400">
                <a:latin typeface="+mn-lt"/>
                <a:ea typeface="+mn-ea"/>
                <a:cs typeface="黑体" panose="02010609060101010101" charset="-122"/>
              </a:rPr>
              <a:t>每个对象的每个属性都拥有特定值。</a:t>
            </a:r>
            <a:endParaRPr lang="zh-CN" altLang="en-US" sz="2000" dirty="0">
              <a:latin typeface="+mn-lt"/>
              <a:ea typeface="+mn-ea"/>
              <a:cs typeface="黑体" panose="02010609060101010101" charset="-122"/>
            </a:endParaRPr>
          </a:p>
        </p:txBody>
      </p:sp>
      <p:sp>
        <p:nvSpPr>
          <p:cNvPr id="8" name="AutoShape 4"/>
          <p:cNvSpPr>
            <a:spLocks noChangeArrowheads="1"/>
          </p:cNvSpPr>
          <p:nvPr/>
        </p:nvSpPr>
        <p:spPr bwMode="auto">
          <a:xfrm>
            <a:off x="5033963" y="4611688"/>
            <a:ext cx="993775" cy="373062"/>
          </a:xfrm>
          <a:prstGeom prst="roundRect">
            <a:avLst>
              <a:gd name="adj" fmla="val 2407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</a:t>
            </a:r>
            <a:r>
              <a:rPr lang="en-US" altLang="zh-CN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</a:t>
            </a:r>
            <a:r>
              <a:rPr lang="zh-CN" altLang="en-US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岁  </a:t>
            </a:r>
            <a:endParaRPr lang="zh-CN" altLang="en-US" b="1" kern="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AutoShape 5"/>
          <p:cNvSpPr>
            <a:spLocks noChangeArrowheads="1"/>
          </p:cNvSpPr>
          <p:nvPr/>
        </p:nvSpPr>
        <p:spPr bwMode="auto">
          <a:xfrm>
            <a:off x="5033963" y="3819525"/>
            <a:ext cx="969962" cy="369888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张浩  </a:t>
            </a:r>
            <a:endParaRPr lang="zh-CN" altLang="en-US" b="1" kern="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Line 6"/>
          <p:cNvSpPr>
            <a:spLocks noChangeShapeType="1"/>
          </p:cNvSpPr>
          <p:nvPr/>
        </p:nvSpPr>
        <p:spPr bwMode="auto">
          <a:xfrm flipV="1">
            <a:off x="3898900" y="4051300"/>
            <a:ext cx="1150938" cy="50323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13" name="Line 7"/>
          <p:cNvSpPr>
            <a:spLocks noChangeShapeType="1"/>
          </p:cNvSpPr>
          <p:nvPr/>
        </p:nvSpPr>
        <p:spPr bwMode="auto">
          <a:xfrm>
            <a:off x="3898900" y="4843463"/>
            <a:ext cx="11525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>
            <a:off x="3898900" y="5130800"/>
            <a:ext cx="1296988" cy="5762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15" name="Line 11"/>
          <p:cNvSpPr>
            <a:spLocks noChangeShapeType="1"/>
          </p:cNvSpPr>
          <p:nvPr/>
        </p:nvSpPr>
        <p:spPr bwMode="auto">
          <a:xfrm flipV="1">
            <a:off x="5986463" y="5130800"/>
            <a:ext cx="1584325" cy="647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16" name="Oval 12"/>
          <p:cNvSpPr>
            <a:spLocks noChangeArrowheads="1"/>
          </p:cNvSpPr>
          <p:nvPr/>
        </p:nvSpPr>
        <p:spPr bwMode="auto">
          <a:xfrm>
            <a:off x="7427913" y="4483100"/>
            <a:ext cx="1725612" cy="8636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 algn="ctr"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属性 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7" name="AutoShape 13"/>
          <p:cNvSpPr>
            <a:spLocks noChangeArrowheads="1"/>
          </p:cNvSpPr>
          <p:nvPr/>
        </p:nvSpPr>
        <p:spPr bwMode="auto">
          <a:xfrm>
            <a:off x="5033963" y="5475288"/>
            <a:ext cx="966787" cy="369887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 w="9525" cap="flat" cmpd="sng" algn="ctr">
            <a:solidFill>
              <a:schemeClr val="accent3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anchor="b">
            <a:spAutoFit/>
          </a:bodyPr>
          <a:lstStyle/>
          <a:p>
            <a:pPr marL="285750" lvl="1" indent="-285750" eaLnBrk="0" hangingPunct="0">
              <a:spcBef>
                <a:spcPct val="20000"/>
              </a:spcBef>
              <a:buClr>
                <a:srgbClr val="233DA9"/>
              </a:buClr>
              <a:buSzPct val="80000"/>
              <a:defRPr/>
            </a:pPr>
            <a:r>
              <a:rPr lang="zh-CN" altLang="en-US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</a:t>
            </a:r>
            <a:r>
              <a:rPr lang="en-US" altLang="zh-CN" b="1" kern="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60kg </a:t>
            </a:r>
            <a:endParaRPr lang="zh-CN" altLang="en-US" b="1" kern="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8" name="AutoShape 15"/>
          <p:cNvSpPr>
            <a:spLocks noChangeArrowheads="1"/>
          </p:cNvSpPr>
          <p:nvPr/>
        </p:nvSpPr>
        <p:spPr bwMode="auto">
          <a:xfrm>
            <a:off x="1811338" y="4411663"/>
            <a:ext cx="2087562" cy="792162"/>
          </a:xfrm>
          <a:prstGeom prst="roundRect">
            <a:avLst>
              <a:gd name="adj" fmla="val 3348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anchor="ctr"/>
          <a:lstStyle/>
          <a:p>
            <a:pPr algn="ctr">
              <a:defRPr/>
            </a:pPr>
            <a:r>
              <a: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顾客  张浩 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12470" y="800100"/>
            <a:ext cx="9994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属性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8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8" grpId="0" bldLvl="0" animBg="1"/>
    </p:bldLst>
  </p:timing>
</p:sld>
</file>

<file path=ppt/tags/tag1.xml><?xml version="1.0" encoding="utf-8"?>
<p:tagLst xmlns:p="http://schemas.openxmlformats.org/presentationml/2006/main">
  <p:tag name="PA" val="v3.1.0"/>
</p:tagLst>
</file>

<file path=ppt/tags/tag2.xml><?xml version="1.0" encoding="utf-8"?>
<p:tagLst xmlns:p="http://schemas.openxmlformats.org/presentationml/2006/main">
  <p:tag name="TABLE_ENDDRAG_ORIGIN_RECT" val="177*254"/>
  <p:tag name="TABLE_ENDDRAG_RECT" val="194*223*177*254"/>
</p:tagLst>
</file>

<file path=ppt/tags/tag3.xml><?xml version="1.0" encoding="utf-8"?>
<p:tagLst xmlns:p="http://schemas.openxmlformats.org/presentationml/2006/main">
  <p:tag name="KSO_WM_UNIT_TABLE_BEAUTIFY" val="smartTable{23ba63ed-eab4-4b20-be74-543185ece8ba}"/>
</p:tagLst>
</file>

<file path=ppt/tags/tag4.xml><?xml version="1.0" encoding="utf-8"?>
<p:tagLst xmlns:p="http://schemas.openxmlformats.org/presentationml/2006/main">
  <p:tag name="COMMONDATA" val="eyJoZGlkIjoiODQ0OWFhODE4YzQ0OWVkZjA3MTc0NGFiZjEwMzc0Yj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3731</Words>
  <Application>WPS 演示</Application>
  <PresentationFormat>自定义</PresentationFormat>
  <Paragraphs>501</Paragraphs>
  <Slides>44</Slides>
  <Notes>8</Notes>
  <HiddenSlides>0</HiddenSlides>
  <MMClips>2</MMClips>
  <ScaleCrop>false</ScaleCrop>
  <HeadingPairs>
    <vt:vector size="8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44</vt:i4>
      </vt:variant>
    </vt:vector>
  </HeadingPairs>
  <TitlesOfParts>
    <vt:vector size="62" baseType="lpstr">
      <vt:lpstr>Arial</vt:lpstr>
      <vt:lpstr>宋体</vt:lpstr>
      <vt:lpstr>Wingdings</vt:lpstr>
      <vt:lpstr>黑体</vt:lpstr>
      <vt:lpstr>Lato Regular</vt:lpstr>
      <vt:lpstr>Segoe Print</vt:lpstr>
      <vt:lpstr>Lato Hairline</vt:lpstr>
      <vt:lpstr>Lato Light</vt:lpstr>
      <vt:lpstr>方正黑体简体</vt:lpstr>
      <vt:lpstr>Century Gothic</vt:lpstr>
      <vt:lpstr>印品黑体</vt:lpstr>
      <vt:lpstr>微软雅黑</vt:lpstr>
      <vt:lpstr>Arial Unicode MS</vt:lpstr>
      <vt:lpstr>Calibri</vt:lpstr>
      <vt:lpstr>Times New Roman</vt:lpstr>
      <vt:lpstr>思源黑体 Medium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</dc:title>
  <dc:creator>Administrator</dc:creator>
  <cp:lastModifiedBy>----</cp:lastModifiedBy>
  <cp:revision>423</cp:revision>
  <dcterms:created xsi:type="dcterms:W3CDTF">2018-11-29T02:18:00Z</dcterms:created>
  <dcterms:modified xsi:type="dcterms:W3CDTF">2022-06-16T11:03:53Z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92CD4197175D49E0B0D53B67708C2698</vt:lpwstr>
  </property>
</Properties>
</file>